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61" r:id="rId3"/>
    <p:sldId id="261" r:id="rId4"/>
    <p:sldId id="362" r:id="rId5"/>
    <p:sldId id="265" r:id="rId6"/>
    <p:sldId id="363" r:id="rId7"/>
    <p:sldId id="268" r:id="rId8"/>
    <p:sldId id="364" r:id="rId9"/>
    <p:sldId id="277" r:id="rId10"/>
    <p:sldId id="365" r:id="rId11"/>
    <p:sldId id="279" r:id="rId12"/>
    <p:sldId id="366" r:id="rId13"/>
    <p:sldId id="281" r:id="rId14"/>
    <p:sldId id="367" r:id="rId15"/>
    <p:sldId id="285" r:id="rId16"/>
    <p:sldId id="368" r:id="rId17"/>
    <p:sldId id="287" r:id="rId18"/>
    <p:sldId id="369" r:id="rId19"/>
    <p:sldId id="288" r:id="rId20"/>
    <p:sldId id="370" r:id="rId21"/>
    <p:sldId id="290" r:id="rId22"/>
    <p:sldId id="371" r:id="rId23"/>
    <p:sldId id="291" r:id="rId24"/>
    <p:sldId id="372" r:id="rId25"/>
    <p:sldId id="292" r:id="rId26"/>
    <p:sldId id="373" r:id="rId27"/>
    <p:sldId id="293" r:id="rId28"/>
    <p:sldId id="374" r:id="rId29"/>
    <p:sldId id="298" r:id="rId30"/>
    <p:sldId id="375" r:id="rId31"/>
    <p:sldId id="305" r:id="rId32"/>
    <p:sldId id="376" r:id="rId33"/>
    <p:sldId id="306" r:id="rId34"/>
    <p:sldId id="377" r:id="rId35"/>
    <p:sldId id="309" r:id="rId36"/>
    <p:sldId id="378" r:id="rId37"/>
    <p:sldId id="310" r:id="rId38"/>
    <p:sldId id="379" r:id="rId39"/>
    <p:sldId id="313" r:id="rId40"/>
    <p:sldId id="380" r:id="rId41"/>
    <p:sldId id="312" r:id="rId42"/>
    <p:sldId id="381" r:id="rId43"/>
    <p:sldId id="295" r:id="rId44"/>
    <p:sldId id="382" r:id="rId45"/>
    <p:sldId id="282" r:id="rId46"/>
    <p:sldId id="383" r:id="rId47"/>
    <p:sldId id="314" r:id="rId48"/>
    <p:sldId id="384" r:id="rId49"/>
    <p:sldId id="315" r:id="rId50"/>
    <p:sldId id="385" r:id="rId51"/>
    <p:sldId id="317" r:id="rId52"/>
    <p:sldId id="386" r:id="rId53"/>
    <p:sldId id="318" r:id="rId54"/>
    <p:sldId id="387" r:id="rId55"/>
    <p:sldId id="319" r:id="rId56"/>
    <p:sldId id="388" r:id="rId57"/>
    <p:sldId id="323" r:id="rId58"/>
    <p:sldId id="389" r:id="rId59"/>
    <p:sldId id="273" r:id="rId60"/>
    <p:sldId id="390" r:id="rId61"/>
    <p:sldId id="325" r:id="rId62"/>
    <p:sldId id="391" r:id="rId63"/>
    <p:sldId id="327" r:id="rId64"/>
    <p:sldId id="392" r:id="rId65"/>
    <p:sldId id="331" r:id="rId66"/>
    <p:sldId id="393" r:id="rId67"/>
    <p:sldId id="336" r:id="rId68"/>
    <p:sldId id="394" r:id="rId69"/>
    <p:sldId id="337" r:id="rId70"/>
    <p:sldId id="395" r:id="rId71"/>
    <p:sldId id="340" r:id="rId72"/>
    <p:sldId id="396" r:id="rId73"/>
    <p:sldId id="342" r:id="rId74"/>
    <p:sldId id="397" r:id="rId75"/>
    <p:sldId id="345" r:id="rId76"/>
    <p:sldId id="398" r:id="rId77"/>
    <p:sldId id="353" r:id="rId78"/>
    <p:sldId id="399" r:id="rId79"/>
    <p:sldId id="354" r:id="rId80"/>
    <p:sldId id="400" r:id="rId81"/>
    <p:sldId id="356" r:id="rId82"/>
    <p:sldId id="401" r:id="rId83"/>
    <p:sldId id="360" r:id="rId84"/>
    <p:sldId id="402" r:id="rId85"/>
    <p:sldId id="344" r:id="rId86"/>
    <p:sldId id="403" r:id="rId87"/>
    <p:sldId id="275" r:id="rId88"/>
    <p:sldId id="404" r:id="rId89"/>
    <p:sldId id="270" r:id="rId90"/>
    <p:sldId id="40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40"/>
  </p:normalViewPr>
  <p:slideViewPr>
    <p:cSldViewPr snapToGrid="0">
      <p:cViewPr varScale="1">
        <p:scale>
          <a:sx n="74" d="100"/>
          <a:sy n="74" d="100"/>
        </p:scale>
        <p:origin x="3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53216-114E-A142-AD16-C47A9BE0DC3A}" type="doc">
      <dgm:prSet loTypeId="urn:microsoft.com/office/officeart/2009/layout/CirclePictureHierarchy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C44120-B339-C54A-8015-33850D5537C1}">
      <dgm:prSet phldrT="[Text]"/>
      <dgm:spPr/>
      <dgm:t>
        <a:bodyPr/>
        <a:lstStyle/>
        <a:p>
          <a:r>
            <a:rPr lang="en-US" dirty="0"/>
            <a:t>Health</a:t>
          </a:r>
        </a:p>
      </dgm:t>
    </dgm:pt>
    <dgm:pt modelId="{5DDFC011-1142-A94F-9B6B-B50C83FE6F13}" type="parTrans" cxnId="{D6EB08E4-5B38-EC42-A696-F8C1CFE22F71}">
      <dgm:prSet/>
      <dgm:spPr/>
      <dgm:t>
        <a:bodyPr/>
        <a:lstStyle/>
        <a:p>
          <a:endParaRPr lang="en-US"/>
        </a:p>
      </dgm:t>
    </dgm:pt>
    <dgm:pt modelId="{FE00FE8A-9B4E-A54D-B167-836E9616EEAF}" type="sibTrans" cxnId="{D6EB08E4-5B38-EC42-A696-F8C1CFE22F71}">
      <dgm:prSet/>
      <dgm:spPr/>
      <dgm:t>
        <a:bodyPr/>
        <a:lstStyle/>
        <a:p>
          <a:endParaRPr lang="en-US"/>
        </a:p>
      </dgm:t>
    </dgm:pt>
    <dgm:pt modelId="{67D57D41-3F2A-7342-A5B6-B5FEC92ECEC1}">
      <dgm:prSet phldrT="[Text]"/>
      <dgm:spPr/>
      <dgm:t>
        <a:bodyPr/>
        <a:lstStyle/>
        <a:p>
          <a:r>
            <a:rPr lang="en-US" dirty="0"/>
            <a:t>Pride</a:t>
          </a:r>
        </a:p>
      </dgm:t>
    </dgm:pt>
    <dgm:pt modelId="{DA2DED0C-01E2-B44D-88C8-605724741D39}" type="parTrans" cxnId="{C2FA03CD-6CBF-EE40-AEC5-507938F3E752}">
      <dgm:prSet/>
      <dgm:spPr/>
      <dgm:t>
        <a:bodyPr/>
        <a:lstStyle/>
        <a:p>
          <a:endParaRPr lang="en-US"/>
        </a:p>
      </dgm:t>
    </dgm:pt>
    <dgm:pt modelId="{D5B0C827-CF2E-D247-B451-51160600A47F}" type="sibTrans" cxnId="{C2FA03CD-6CBF-EE40-AEC5-507938F3E752}">
      <dgm:prSet/>
      <dgm:spPr/>
      <dgm:t>
        <a:bodyPr/>
        <a:lstStyle/>
        <a:p>
          <a:endParaRPr lang="en-US"/>
        </a:p>
      </dgm:t>
    </dgm:pt>
    <dgm:pt modelId="{7D2B0982-254F-8146-AF99-5D3E954A8A0A}">
      <dgm:prSet phldrT="[Text]"/>
      <dgm:spPr/>
      <dgm:t>
        <a:bodyPr/>
        <a:lstStyle/>
        <a:p>
          <a:r>
            <a:rPr lang="en-US" dirty="0"/>
            <a:t>Family</a:t>
          </a:r>
        </a:p>
      </dgm:t>
    </dgm:pt>
    <dgm:pt modelId="{3F6D2CA7-D440-3A4C-8142-FC2458BA1915}" type="parTrans" cxnId="{5CF3E2A9-4684-3E4A-B681-68FA8B9F3780}">
      <dgm:prSet/>
      <dgm:spPr/>
      <dgm:t>
        <a:bodyPr/>
        <a:lstStyle/>
        <a:p>
          <a:endParaRPr lang="en-US"/>
        </a:p>
      </dgm:t>
    </dgm:pt>
    <dgm:pt modelId="{BA6ED737-9A7B-504D-AE24-2A9BABC824F9}" type="sibTrans" cxnId="{5CF3E2A9-4684-3E4A-B681-68FA8B9F3780}">
      <dgm:prSet/>
      <dgm:spPr/>
      <dgm:t>
        <a:bodyPr/>
        <a:lstStyle/>
        <a:p>
          <a:endParaRPr lang="en-US"/>
        </a:p>
      </dgm:t>
    </dgm:pt>
    <dgm:pt modelId="{51143813-837B-C649-9FB6-D00A23CC6F50}">
      <dgm:prSet/>
      <dgm:spPr/>
      <dgm:t>
        <a:bodyPr/>
        <a:lstStyle/>
        <a:p>
          <a:r>
            <a:rPr lang="en-US" dirty="0"/>
            <a:t>Difference</a:t>
          </a:r>
        </a:p>
      </dgm:t>
    </dgm:pt>
    <dgm:pt modelId="{5E55E0CC-D34B-4B46-B047-5437E790886B}" type="parTrans" cxnId="{E84A7B84-E04E-E947-9553-C3ADBED40B3C}">
      <dgm:prSet/>
      <dgm:spPr/>
      <dgm:t>
        <a:bodyPr/>
        <a:lstStyle/>
        <a:p>
          <a:endParaRPr lang="en-US"/>
        </a:p>
      </dgm:t>
    </dgm:pt>
    <dgm:pt modelId="{A732588B-A57D-794D-AB3A-DB524EB433CB}" type="sibTrans" cxnId="{E84A7B84-E04E-E947-9553-C3ADBED40B3C}">
      <dgm:prSet/>
      <dgm:spPr/>
      <dgm:t>
        <a:bodyPr/>
        <a:lstStyle/>
        <a:p>
          <a:endParaRPr lang="en-US"/>
        </a:p>
      </dgm:t>
    </dgm:pt>
    <dgm:pt modelId="{9D249085-EB75-204D-A4CA-1A04E834AF06}">
      <dgm:prSet/>
      <dgm:spPr/>
      <dgm:t>
        <a:bodyPr/>
        <a:lstStyle/>
        <a:p>
          <a:r>
            <a:rPr lang="en-US" dirty="0"/>
            <a:t>Wealth</a:t>
          </a:r>
        </a:p>
      </dgm:t>
    </dgm:pt>
    <dgm:pt modelId="{70914E7B-02E3-844B-BE7C-4229ECEC0099}" type="parTrans" cxnId="{00C8DB67-5A68-E74A-BB0A-D158C377BA44}">
      <dgm:prSet/>
      <dgm:spPr/>
      <dgm:t>
        <a:bodyPr/>
        <a:lstStyle/>
        <a:p>
          <a:endParaRPr lang="en-US"/>
        </a:p>
      </dgm:t>
    </dgm:pt>
    <dgm:pt modelId="{AAFBA2F8-5A78-CE40-8C0A-E2639FE50B40}" type="sibTrans" cxnId="{00C8DB67-5A68-E74A-BB0A-D158C377BA44}">
      <dgm:prSet/>
      <dgm:spPr/>
      <dgm:t>
        <a:bodyPr/>
        <a:lstStyle/>
        <a:p>
          <a:endParaRPr lang="en-US"/>
        </a:p>
      </dgm:t>
    </dgm:pt>
    <dgm:pt modelId="{0439631F-EB51-6945-87A7-F7D02A754418}">
      <dgm:prSet/>
      <dgm:spPr/>
      <dgm:t>
        <a:bodyPr/>
        <a:lstStyle/>
        <a:p>
          <a:r>
            <a:rPr lang="en-US" dirty="0"/>
            <a:t>Recognition</a:t>
          </a:r>
        </a:p>
      </dgm:t>
    </dgm:pt>
    <dgm:pt modelId="{385B5974-2C08-3C46-8D20-8A9157E531FB}" type="parTrans" cxnId="{EEB25B5D-051E-7346-BAF5-3202B7146425}">
      <dgm:prSet/>
      <dgm:spPr/>
      <dgm:t>
        <a:bodyPr/>
        <a:lstStyle/>
        <a:p>
          <a:endParaRPr lang="en-US"/>
        </a:p>
      </dgm:t>
    </dgm:pt>
    <dgm:pt modelId="{78E6D775-79C5-084D-BD4B-3DCC505459AB}" type="sibTrans" cxnId="{EEB25B5D-051E-7346-BAF5-3202B7146425}">
      <dgm:prSet/>
      <dgm:spPr/>
      <dgm:t>
        <a:bodyPr/>
        <a:lstStyle/>
        <a:p>
          <a:endParaRPr lang="en-US"/>
        </a:p>
      </dgm:t>
    </dgm:pt>
    <dgm:pt modelId="{F9584801-C7C3-D440-ACF0-5D31FD73048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B9D46F26-5174-8043-B649-AFE1A2C09D4E}" type="parTrans" cxnId="{08932B13-5E41-A740-B811-A364903CF5D6}">
      <dgm:prSet/>
      <dgm:spPr/>
      <dgm:t>
        <a:bodyPr/>
        <a:lstStyle/>
        <a:p>
          <a:endParaRPr lang="en-US"/>
        </a:p>
      </dgm:t>
    </dgm:pt>
    <dgm:pt modelId="{B74D3112-E4A7-CE43-9E19-50F7071175A4}" type="sibTrans" cxnId="{08932B13-5E41-A740-B811-A364903CF5D6}">
      <dgm:prSet/>
      <dgm:spPr/>
      <dgm:t>
        <a:bodyPr/>
        <a:lstStyle/>
        <a:p>
          <a:endParaRPr lang="en-US"/>
        </a:p>
      </dgm:t>
    </dgm:pt>
    <dgm:pt modelId="{C23CC837-8844-2245-B1CF-24F52CD1CF08}">
      <dgm:prSet/>
      <dgm:spPr/>
      <dgm:t>
        <a:bodyPr/>
        <a:lstStyle/>
        <a:p>
          <a:r>
            <a:rPr lang="en-US" dirty="0"/>
            <a:t>Logic</a:t>
          </a:r>
        </a:p>
      </dgm:t>
    </dgm:pt>
    <dgm:pt modelId="{66B9BC94-CC0D-F342-BFD7-01FB154C9592}" type="parTrans" cxnId="{877602B3-677D-D746-B249-10FA2C165B98}">
      <dgm:prSet/>
      <dgm:spPr/>
      <dgm:t>
        <a:bodyPr/>
        <a:lstStyle/>
        <a:p>
          <a:endParaRPr lang="en-US"/>
        </a:p>
      </dgm:t>
    </dgm:pt>
    <dgm:pt modelId="{2DAE1864-2771-5945-A3F6-38164A41C61D}" type="sibTrans" cxnId="{877602B3-677D-D746-B249-10FA2C165B98}">
      <dgm:prSet/>
      <dgm:spPr/>
      <dgm:t>
        <a:bodyPr/>
        <a:lstStyle/>
        <a:p>
          <a:endParaRPr lang="en-US"/>
        </a:p>
      </dgm:t>
    </dgm:pt>
    <dgm:pt modelId="{FFA8E8E5-4724-B34B-A5CF-B716EDEF6B3B}" type="pres">
      <dgm:prSet presAssocID="{B4553216-114E-A142-AD16-C47A9BE0DC3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3F4CB7F-F674-D04B-A74C-1C5B2614F735}" type="pres">
      <dgm:prSet presAssocID="{3EC44120-B339-C54A-8015-33850D5537C1}" presName="hierRoot1" presStyleCnt="0"/>
      <dgm:spPr/>
    </dgm:pt>
    <dgm:pt modelId="{4B95B444-D69B-F942-A5B1-7A37C5C215E3}" type="pres">
      <dgm:prSet presAssocID="{3EC44120-B339-C54A-8015-33850D5537C1}" presName="composite" presStyleCnt="0"/>
      <dgm:spPr/>
    </dgm:pt>
    <dgm:pt modelId="{0921D1D1-662C-5D46-B472-4E90B31E51ED}" type="pres">
      <dgm:prSet presAssocID="{3EC44120-B339-C54A-8015-33850D5537C1}" presName="image" presStyleLbl="node0" presStyleIdx="0" presStyleCnt="1"/>
      <dgm:spPr/>
    </dgm:pt>
    <dgm:pt modelId="{968DCDCB-9BF1-6041-A176-48D76E553EB4}" type="pres">
      <dgm:prSet presAssocID="{3EC44120-B339-C54A-8015-33850D5537C1}" presName="text" presStyleLbl="revTx" presStyleIdx="0" presStyleCnt="8">
        <dgm:presLayoutVars>
          <dgm:chPref val="3"/>
        </dgm:presLayoutVars>
      </dgm:prSet>
      <dgm:spPr/>
    </dgm:pt>
    <dgm:pt modelId="{1EDF6CA8-87FD-8F40-9F8D-9536B2C671FF}" type="pres">
      <dgm:prSet presAssocID="{3EC44120-B339-C54A-8015-33850D5537C1}" presName="hierChild2" presStyleCnt="0"/>
      <dgm:spPr/>
    </dgm:pt>
    <dgm:pt modelId="{1416C66A-48EF-7046-9D53-491DD8397B47}" type="pres">
      <dgm:prSet presAssocID="{3F6D2CA7-D440-3A4C-8142-FC2458BA1915}" presName="Name10" presStyleLbl="parChTrans1D2" presStyleIdx="0" presStyleCnt="2"/>
      <dgm:spPr/>
    </dgm:pt>
    <dgm:pt modelId="{CD89AB49-6705-924E-8AD3-1D289C5AB88B}" type="pres">
      <dgm:prSet presAssocID="{7D2B0982-254F-8146-AF99-5D3E954A8A0A}" presName="hierRoot2" presStyleCnt="0"/>
      <dgm:spPr/>
    </dgm:pt>
    <dgm:pt modelId="{6D037798-FAB8-2349-9475-C9201D039ABA}" type="pres">
      <dgm:prSet presAssocID="{7D2B0982-254F-8146-AF99-5D3E954A8A0A}" presName="composite2" presStyleCnt="0"/>
      <dgm:spPr/>
    </dgm:pt>
    <dgm:pt modelId="{B7CAA0ED-7969-8844-883B-685CB1D4A5FD}" type="pres">
      <dgm:prSet presAssocID="{7D2B0982-254F-8146-AF99-5D3E954A8A0A}" presName="image2" presStyleLbl="node2" presStyleIdx="0" presStyleCnt="2"/>
      <dgm:spPr/>
    </dgm:pt>
    <dgm:pt modelId="{9B71495F-6FDD-4B46-89F9-B220149B5A0F}" type="pres">
      <dgm:prSet presAssocID="{7D2B0982-254F-8146-AF99-5D3E954A8A0A}" presName="text2" presStyleLbl="revTx" presStyleIdx="1" presStyleCnt="8">
        <dgm:presLayoutVars>
          <dgm:chPref val="3"/>
        </dgm:presLayoutVars>
      </dgm:prSet>
      <dgm:spPr/>
    </dgm:pt>
    <dgm:pt modelId="{96ED188A-4779-3342-AEE2-E04C45FA9BB9}" type="pres">
      <dgm:prSet presAssocID="{7D2B0982-254F-8146-AF99-5D3E954A8A0A}" presName="hierChild3" presStyleCnt="0"/>
      <dgm:spPr/>
    </dgm:pt>
    <dgm:pt modelId="{0BE1060C-E794-0449-9748-49A3FD07727D}" type="pres">
      <dgm:prSet presAssocID="{5E55E0CC-D34B-4B46-B047-5437E790886B}" presName="Name17" presStyleLbl="parChTrans1D3" presStyleIdx="0" presStyleCnt="3"/>
      <dgm:spPr/>
    </dgm:pt>
    <dgm:pt modelId="{D7218014-A1B4-1648-A363-F1D0002AB14B}" type="pres">
      <dgm:prSet presAssocID="{51143813-837B-C649-9FB6-D00A23CC6F50}" presName="hierRoot3" presStyleCnt="0"/>
      <dgm:spPr/>
    </dgm:pt>
    <dgm:pt modelId="{77D567D2-01C5-8240-AF99-3ABEA5274624}" type="pres">
      <dgm:prSet presAssocID="{51143813-837B-C649-9FB6-D00A23CC6F50}" presName="composite3" presStyleCnt="0"/>
      <dgm:spPr/>
    </dgm:pt>
    <dgm:pt modelId="{9E265FEB-2849-D947-890E-B3A2B228721B}" type="pres">
      <dgm:prSet presAssocID="{51143813-837B-C649-9FB6-D00A23CC6F50}" presName="image3" presStyleLbl="node3" presStyleIdx="0" presStyleCnt="3"/>
      <dgm:spPr/>
    </dgm:pt>
    <dgm:pt modelId="{D982063F-C3A0-EA40-8672-F1D01C4A9AA9}" type="pres">
      <dgm:prSet presAssocID="{51143813-837B-C649-9FB6-D00A23CC6F50}" presName="text3" presStyleLbl="revTx" presStyleIdx="2" presStyleCnt="8">
        <dgm:presLayoutVars>
          <dgm:chPref val="3"/>
        </dgm:presLayoutVars>
      </dgm:prSet>
      <dgm:spPr/>
    </dgm:pt>
    <dgm:pt modelId="{061F7A54-43E4-404A-BF4F-043F319616A5}" type="pres">
      <dgm:prSet presAssocID="{51143813-837B-C649-9FB6-D00A23CC6F50}" presName="hierChild4" presStyleCnt="0"/>
      <dgm:spPr/>
    </dgm:pt>
    <dgm:pt modelId="{CEDD0541-7A45-3B40-9143-0A9751D0A1A6}" type="pres">
      <dgm:prSet presAssocID="{66B9BC94-CC0D-F342-BFD7-01FB154C9592}" presName="Name23" presStyleLbl="parChTrans1D4" presStyleIdx="0" presStyleCnt="2"/>
      <dgm:spPr/>
    </dgm:pt>
    <dgm:pt modelId="{C8C4338F-FDD3-214E-B992-5A62682E4290}" type="pres">
      <dgm:prSet presAssocID="{C23CC837-8844-2245-B1CF-24F52CD1CF08}" presName="hierRoot4" presStyleCnt="0"/>
      <dgm:spPr/>
    </dgm:pt>
    <dgm:pt modelId="{E1AA1F1C-C8A4-964E-95A9-B2AE609B1458}" type="pres">
      <dgm:prSet presAssocID="{C23CC837-8844-2245-B1CF-24F52CD1CF08}" presName="composite4" presStyleCnt="0"/>
      <dgm:spPr/>
    </dgm:pt>
    <dgm:pt modelId="{3DA8F434-AC16-C44B-99EA-593DA4DD1BED}" type="pres">
      <dgm:prSet presAssocID="{C23CC837-8844-2245-B1CF-24F52CD1CF08}" presName="image4" presStyleLbl="node4" presStyleIdx="0" presStyleCnt="2"/>
      <dgm:spPr/>
    </dgm:pt>
    <dgm:pt modelId="{F310C2B5-E9B8-F241-8C69-0BCFE0B1ABA0}" type="pres">
      <dgm:prSet presAssocID="{C23CC837-8844-2245-B1CF-24F52CD1CF08}" presName="text4" presStyleLbl="revTx" presStyleIdx="3" presStyleCnt="8">
        <dgm:presLayoutVars>
          <dgm:chPref val="3"/>
        </dgm:presLayoutVars>
      </dgm:prSet>
      <dgm:spPr/>
    </dgm:pt>
    <dgm:pt modelId="{74E19A9F-FD2D-EE44-BA5B-2DBE30E564E7}" type="pres">
      <dgm:prSet presAssocID="{C23CC837-8844-2245-B1CF-24F52CD1CF08}" presName="hierChild5" presStyleCnt="0"/>
      <dgm:spPr/>
    </dgm:pt>
    <dgm:pt modelId="{F430E1E8-1D2A-3049-B6E4-8CF0D819AA81}" type="pres">
      <dgm:prSet presAssocID="{70914E7B-02E3-844B-BE7C-4229ECEC0099}" presName="Name17" presStyleLbl="parChTrans1D3" presStyleIdx="1" presStyleCnt="3"/>
      <dgm:spPr/>
    </dgm:pt>
    <dgm:pt modelId="{99EF7076-2645-D644-8095-3754E0BFF871}" type="pres">
      <dgm:prSet presAssocID="{9D249085-EB75-204D-A4CA-1A04E834AF06}" presName="hierRoot3" presStyleCnt="0"/>
      <dgm:spPr/>
    </dgm:pt>
    <dgm:pt modelId="{011DFF7B-5ECF-3B48-A476-09CE19619031}" type="pres">
      <dgm:prSet presAssocID="{9D249085-EB75-204D-A4CA-1A04E834AF06}" presName="composite3" presStyleCnt="0"/>
      <dgm:spPr/>
    </dgm:pt>
    <dgm:pt modelId="{77993A64-5B3A-F744-A289-8045DCE670D7}" type="pres">
      <dgm:prSet presAssocID="{9D249085-EB75-204D-A4CA-1A04E834AF06}" presName="image3" presStyleLbl="node3" presStyleIdx="1" presStyleCnt="3"/>
      <dgm:spPr/>
    </dgm:pt>
    <dgm:pt modelId="{31DBA040-8DCE-E443-AF46-A53BC34B34C3}" type="pres">
      <dgm:prSet presAssocID="{9D249085-EB75-204D-A4CA-1A04E834AF06}" presName="text3" presStyleLbl="revTx" presStyleIdx="4" presStyleCnt="8">
        <dgm:presLayoutVars>
          <dgm:chPref val="3"/>
        </dgm:presLayoutVars>
      </dgm:prSet>
      <dgm:spPr/>
    </dgm:pt>
    <dgm:pt modelId="{C9AA0E6C-90EF-844C-9BBC-B83830C38EAA}" type="pres">
      <dgm:prSet presAssocID="{9D249085-EB75-204D-A4CA-1A04E834AF06}" presName="hierChild4" presStyleCnt="0"/>
      <dgm:spPr/>
    </dgm:pt>
    <dgm:pt modelId="{38A1C75D-8EB2-EE41-8726-758128035184}" type="pres">
      <dgm:prSet presAssocID="{385B5974-2C08-3C46-8D20-8A9157E531FB}" presName="Name17" presStyleLbl="parChTrans1D3" presStyleIdx="2" presStyleCnt="3"/>
      <dgm:spPr/>
    </dgm:pt>
    <dgm:pt modelId="{EE01C0A8-059A-BD43-A535-1BA16251AE0C}" type="pres">
      <dgm:prSet presAssocID="{0439631F-EB51-6945-87A7-F7D02A754418}" presName="hierRoot3" presStyleCnt="0"/>
      <dgm:spPr/>
    </dgm:pt>
    <dgm:pt modelId="{894EF7A6-09CF-BD42-AA70-64A5A73B72BD}" type="pres">
      <dgm:prSet presAssocID="{0439631F-EB51-6945-87A7-F7D02A754418}" presName="composite3" presStyleCnt="0"/>
      <dgm:spPr/>
    </dgm:pt>
    <dgm:pt modelId="{E0BC280C-EDE8-9F4A-93F4-A6F13155FD75}" type="pres">
      <dgm:prSet presAssocID="{0439631F-EB51-6945-87A7-F7D02A754418}" presName="image3" presStyleLbl="node3" presStyleIdx="2" presStyleCnt="3"/>
      <dgm:spPr/>
    </dgm:pt>
    <dgm:pt modelId="{351BE0F5-61E4-6042-954F-7524C46ED4A2}" type="pres">
      <dgm:prSet presAssocID="{0439631F-EB51-6945-87A7-F7D02A754418}" presName="text3" presStyleLbl="revTx" presStyleIdx="5" presStyleCnt="8">
        <dgm:presLayoutVars>
          <dgm:chPref val="3"/>
        </dgm:presLayoutVars>
      </dgm:prSet>
      <dgm:spPr/>
    </dgm:pt>
    <dgm:pt modelId="{CEF57499-8558-9546-94FD-BB4F16B2E106}" type="pres">
      <dgm:prSet presAssocID="{0439631F-EB51-6945-87A7-F7D02A754418}" presName="hierChild4" presStyleCnt="0"/>
      <dgm:spPr/>
    </dgm:pt>
    <dgm:pt modelId="{3D6075E7-48B5-0342-B8BA-309C2F6330E7}" type="pres">
      <dgm:prSet presAssocID="{B9D46F26-5174-8043-B649-AFE1A2C09D4E}" presName="Name23" presStyleLbl="parChTrans1D4" presStyleIdx="1" presStyleCnt="2"/>
      <dgm:spPr/>
    </dgm:pt>
    <dgm:pt modelId="{5DDBBAFF-1B26-2B44-BBE1-4F3D58102232}" type="pres">
      <dgm:prSet presAssocID="{F9584801-C7C3-D440-ACF0-5D31FD73048B}" presName="hierRoot4" presStyleCnt="0"/>
      <dgm:spPr/>
    </dgm:pt>
    <dgm:pt modelId="{B29B4FD5-B03A-C544-AC20-087A781C743B}" type="pres">
      <dgm:prSet presAssocID="{F9584801-C7C3-D440-ACF0-5D31FD73048B}" presName="composite4" presStyleCnt="0"/>
      <dgm:spPr/>
    </dgm:pt>
    <dgm:pt modelId="{BB80898B-08F6-3F4E-8E99-6817CF450C42}" type="pres">
      <dgm:prSet presAssocID="{F9584801-C7C3-D440-ACF0-5D31FD73048B}" presName="image4" presStyleLbl="node4" presStyleIdx="1" presStyleCnt="2"/>
      <dgm:spPr/>
    </dgm:pt>
    <dgm:pt modelId="{D7F3C063-BB75-FA4A-B029-D0E60C00DDDC}" type="pres">
      <dgm:prSet presAssocID="{F9584801-C7C3-D440-ACF0-5D31FD73048B}" presName="text4" presStyleLbl="revTx" presStyleIdx="6" presStyleCnt="8">
        <dgm:presLayoutVars>
          <dgm:chPref val="3"/>
        </dgm:presLayoutVars>
      </dgm:prSet>
      <dgm:spPr/>
    </dgm:pt>
    <dgm:pt modelId="{1D8BD87D-5CEF-4A4A-B59A-4092EEB9280A}" type="pres">
      <dgm:prSet presAssocID="{F9584801-C7C3-D440-ACF0-5D31FD73048B}" presName="hierChild5" presStyleCnt="0"/>
      <dgm:spPr/>
    </dgm:pt>
    <dgm:pt modelId="{1784E733-C9AC-7D41-B68C-9DE3F5618900}" type="pres">
      <dgm:prSet presAssocID="{DA2DED0C-01E2-B44D-88C8-605724741D39}" presName="Name10" presStyleLbl="parChTrans1D2" presStyleIdx="1" presStyleCnt="2"/>
      <dgm:spPr/>
    </dgm:pt>
    <dgm:pt modelId="{67025DC2-BBD5-344C-B2B1-58042F81E3D3}" type="pres">
      <dgm:prSet presAssocID="{67D57D41-3F2A-7342-A5B6-B5FEC92ECEC1}" presName="hierRoot2" presStyleCnt="0"/>
      <dgm:spPr/>
    </dgm:pt>
    <dgm:pt modelId="{4224CA26-4BB8-8E4A-9ABC-84BE31113940}" type="pres">
      <dgm:prSet presAssocID="{67D57D41-3F2A-7342-A5B6-B5FEC92ECEC1}" presName="composite2" presStyleCnt="0"/>
      <dgm:spPr/>
    </dgm:pt>
    <dgm:pt modelId="{579EBD29-5158-DA4C-B357-BAA0C1BDE1F0}" type="pres">
      <dgm:prSet presAssocID="{67D57D41-3F2A-7342-A5B6-B5FEC92ECEC1}" presName="image2" presStyleLbl="node2" presStyleIdx="1" presStyleCnt="2"/>
      <dgm:spPr/>
    </dgm:pt>
    <dgm:pt modelId="{EBB1F648-9ACE-6E40-B471-AAF799379F37}" type="pres">
      <dgm:prSet presAssocID="{67D57D41-3F2A-7342-A5B6-B5FEC92ECEC1}" presName="text2" presStyleLbl="revTx" presStyleIdx="7" presStyleCnt="8">
        <dgm:presLayoutVars>
          <dgm:chPref val="3"/>
        </dgm:presLayoutVars>
      </dgm:prSet>
      <dgm:spPr/>
    </dgm:pt>
    <dgm:pt modelId="{3446092F-1FD8-D843-BF53-9DA20890C3B1}" type="pres">
      <dgm:prSet presAssocID="{67D57D41-3F2A-7342-A5B6-B5FEC92ECEC1}" presName="hierChild3" presStyleCnt="0"/>
      <dgm:spPr/>
    </dgm:pt>
  </dgm:ptLst>
  <dgm:cxnLst>
    <dgm:cxn modelId="{08932B13-5E41-A740-B811-A364903CF5D6}" srcId="{0439631F-EB51-6945-87A7-F7D02A754418}" destId="{F9584801-C7C3-D440-ACF0-5D31FD73048B}" srcOrd="0" destOrd="0" parTransId="{B9D46F26-5174-8043-B649-AFE1A2C09D4E}" sibTransId="{B74D3112-E4A7-CE43-9E19-50F7071175A4}"/>
    <dgm:cxn modelId="{526F301C-E007-A043-B94E-A35F83A904D1}" type="presOf" srcId="{67D57D41-3F2A-7342-A5B6-B5FEC92ECEC1}" destId="{EBB1F648-9ACE-6E40-B471-AAF799379F37}" srcOrd="0" destOrd="0" presId="urn:microsoft.com/office/officeart/2009/layout/CirclePictureHierarchy"/>
    <dgm:cxn modelId="{FC2DA622-5573-3644-99A2-F8FDF9F4C37A}" type="presOf" srcId="{9D249085-EB75-204D-A4CA-1A04E834AF06}" destId="{31DBA040-8DCE-E443-AF46-A53BC34B34C3}" srcOrd="0" destOrd="0" presId="urn:microsoft.com/office/officeart/2009/layout/CirclePictureHierarchy"/>
    <dgm:cxn modelId="{8B888C34-FD68-D84C-B2B8-28447EBD2345}" type="presOf" srcId="{7D2B0982-254F-8146-AF99-5D3E954A8A0A}" destId="{9B71495F-6FDD-4B46-89F9-B220149B5A0F}" srcOrd="0" destOrd="0" presId="urn:microsoft.com/office/officeart/2009/layout/CirclePictureHierarchy"/>
    <dgm:cxn modelId="{52711338-B1AA-B948-B24E-C3B27459E6C7}" type="presOf" srcId="{B9D46F26-5174-8043-B649-AFE1A2C09D4E}" destId="{3D6075E7-48B5-0342-B8BA-309C2F6330E7}" srcOrd="0" destOrd="0" presId="urn:microsoft.com/office/officeart/2009/layout/CirclePictureHierarchy"/>
    <dgm:cxn modelId="{B8DDC83B-218A-5347-99FE-65AFE9BAD2DE}" type="presOf" srcId="{5E55E0CC-D34B-4B46-B047-5437E790886B}" destId="{0BE1060C-E794-0449-9748-49A3FD07727D}" srcOrd="0" destOrd="0" presId="urn:microsoft.com/office/officeart/2009/layout/CirclePictureHierarchy"/>
    <dgm:cxn modelId="{54335D5C-22F5-B042-A746-6424D8CB7F6F}" type="presOf" srcId="{0439631F-EB51-6945-87A7-F7D02A754418}" destId="{351BE0F5-61E4-6042-954F-7524C46ED4A2}" srcOrd="0" destOrd="0" presId="urn:microsoft.com/office/officeart/2009/layout/CirclePictureHierarchy"/>
    <dgm:cxn modelId="{EEB25B5D-051E-7346-BAF5-3202B7146425}" srcId="{7D2B0982-254F-8146-AF99-5D3E954A8A0A}" destId="{0439631F-EB51-6945-87A7-F7D02A754418}" srcOrd="2" destOrd="0" parTransId="{385B5974-2C08-3C46-8D20-8A9157E531FB}" sibTransId="{78E6D775-79C5-084D-BD4B-3DCC505459AB}"/>
    <dgm:cxn modelId="{F0BEBF62-8D09-5641-B0CF-167B03E8335F}" type="presOf" srcId="{385B5974-2C08-3C46-8D20-8A9157E531FB}" destId="{38A1C75D-8EB2-EE41-8726-758128035184}" srcOrd="0" destOrd="0" presId="urn:microsoft.com/office/officeart/2009/layout/CirclePictureHierarchy"/>
    <dgm:cxn modelId="{00C8DB67-5A68-E74A-BB0A-D158C377BA44}" srcId="{7D2B0982-254F-8146-AF99-5D3E954A8A0A}" destId="{9D249085-EB75-204D-A4CA-1A04E834AF06}" srcOrd="1" destOrd="0" parTransId="{70914E7B-02E3-844B-BE7C-4229ECEC0099}" sibTransId="{AAFBA2F8-5A78-CE40-8C0A-E2639FE50B40}"/>
    <dgm:cxn modelId="{B0F6D26A-DB78-2845-A40A-4E72A68D833D}" type="presOf" srcId="{F9584801-C7C3-D440-ACF0-5D31FD73048B}" destId="{D7F3C063-BB75-FA4A-B029-D0E60C00DDDC}" srcOrd="0" destOrd="0" presId="urn:microsoft.com/office/officeart/2009/layout/CirclePictureHierarchy"/>
    <dgm:cxn modelId="{7EFE9F4D-24F2-744B-B80D-91C06BE251E6}" type="presOf" srcId="{3F6D2CA7-D440-3A4C-8142-FC2458BA1915}" destId="{1416C66A-48EF-7046-9D53-491DD8397B47}" srcOrd="0" destOrd="0" presId="urn:microsoft.com/office/officeart/2009/layout/CirclePictureHierarchy"/>
    <dgm:cxn modelId="{E84A7B84-E04E-E947-9553-C3ADBED40B3C}" srcId="{7D2B0982-254F-8146-AF99-5D3E954A8A0A}" destId="{51143813-837B-C649-9FB6-D00A23CC6F50}" srcOrd="0" destOrd="0" parTransId="{5E55E0CC-D34B-4B46-B047-5437E790886B}" sibTransId="{A732588B-A57D-794D-AB3A-DB524EB433CB}"/>
    <dgm:cxn modelId="{D3725C8C-F6B9-BF41-A7FB-D0AE67E07A1E}" type="presOf" srcId="{70914E7B-02E3-844B-BE7C-4229ECEC0099}" destId="{F430E1E8-1D2A-3049-B6E4-8CF0D819AA81}" srcOrd="0" destOrd="0" presId="urn:microsoft.com/office/officeart/2009/layout/CirclePictureHierarchy"/>
    <dgm:cxn modelId="{5CF3E2A9-4684-3E4A-B681-68FA8B9F3780}" srcId="{3EC44120-B339-C54A-8015-33850D5537C1}" destId="{7D2B0982-254F-8146-AF99-5D3E954A8A0A}" srcOrd="0" destOrd="0" parTransId="{3F6D2CA7-D440-3A4C-8142-FC2458BA1915}" sibTransId="{BA6ED737-9A7B-504D-AE24-2A9BABC824F9}"/>
    <dgm:cxn modelId="{C45438AB-D865-184D-8EF6-059072D76D86}" type="presOf" srcId="{B4553216-114E-A142-AD16-C47A9BE0DC3A}" destId="{FFA8E8E5-4724-B34B-A5CF-B716EDEF6B3B}" srcOrd="0" destOrd="0" presId="urn:microsoft.com/office/officeart/2009/layout/CirclePictureHierarchy"/>
    <dgm:cxn modelId="{9FD6F6B2-0263-B54E-948A-9D148D09BD2A}" type="presOf" srcId="{66B9BC94-CC0D-F342-BFD7-01FB154C9592}" destId="{CEDD0541-7A45-3B40-9143-0A9751D0A1A6}" srcOrd="0" destOrd="0" presId="urn:microsoft.com/office/officeart/2009/layout/CirclePictureHierarchy"/>
    <dgm:cxn modelId="{877602B3-677D-D746-B249-10FA2C165B98}" srcId="{51143813-837B-C649-9FB6-D00A23CC6F50}" destId="{C23CC837-8844-2245-B1CF-24F52CD1CF08}" srcOrd="0" destOrd="0" parTransId="{66B9BC94-CC0D-F342-BFD7-01FB154C9592}" sibTransId="{2DAE1864-2771-5945-A3F6-38164A41C61D}"/>
    <dgm:cxn modelId="{43EC7AC4-F858-0A45-BA60-4F31FEF60B7B}" type="presOf" srcId="{DA2DED0C-01E2-B44D-88C8-605724741D39}" destId="{1784E733-C9AC-7D41-B68C-9DE3F5618900}" srcOrd="0" destOrd="0" presId="urn:microsoft.com/office/officeart/2009/layout/CirclePictureHierarchy"/>
    <dgm:cxn modelId="{1898C2C7-CAEF-724C-97ED-63934910C937}" type="presOf" srcId="{51143813-837B-C649-9FB6-D00A23CC6F50}" destId="{D982063F-C3A0-EA40-8672-F1D01C4A9AA9}" srcOrd="0" destOrd="0" presId="urn:microsoft.com/office/officeart/2009/layout/CirclePictureHierarchy"/>
    <dgm:cxn modelId="{C2FA03CD-6CBF-EE40-AEC5-507938F3E752}" srcId="{3EC44120-B339-C54A-8015-33850D5537C1}" destId="{67D57D41-3F2A-7342-A5B6-B5FEC92ECEC1}" srcOrd="1" destOrd="0" parTransId="{DA2DED0C-01E2-B44D-88C8-605724741D39}" sibTransId="{D5B0C827-CF2E-D247-B451-51160600A47F}"/>
    <dgm:cxn modelId="{D6EB08E4-5B38-EC42-A696-F8C1CFE22F71}" srcId="{B4553216-114E-A142-AD16-C47A9BE0DC3A}" destId="{3EC44120-B339-C54A-8015-33850D5537C1}" srcOrd="0" destOrd="0" parTransId="{5DDFC011-1142-A94F-9B6B-B50C83FE6F13}" sibTransId="{FE00FE8A-9B4E-A54D-B167-836E9616EEAF}"/>
    <dgm:cxn modelId="{B3290CE5-7144-A74B-B707-7AE1B9E2F07E}" type="presOf" srcId="{C23CC837-8844-2245-B1CF-24F52CD1CF08}" destId="{F310C2B5-E9B8-F241-8C69-0BCFE0B1ABA0}" srcOrd="0" destOrd="0" presId="urn:microsoft.com/office/officeart/2009/layout/CirclePictureHierarchy"/>
    <dgm:cxn modelId="{AEDA6AF5-8A14-3E4E-8C29-0FE22F7227DE}" type="presOf" srcId="{3EC44120-B339-C54A-8015-33850D5537C1}" destId="{968DCDCB-9BF1-6041-A176-48D76E553EB4}" srcOrd="0" destOrd="0" presId="urn:microsoft.com/office/officeart/2009/layout/CirclePictureHierarchy"/>
    <dgm:cxn modelId="{07A5DCC0-D9F0-F84B-B25B-703327B11C68}" type="presParOf" srcId="{FFA8E8E5-4724-B34B-A5CF-B716EDEF6B3B}" destId="{D3F4CB7F-F674-D04B-A74C-1C5B2614F735}" srcOrd="0" destOrd="0" presId="urn:microsoft.com/office/officeart/2009/layout/CirclePictureHierarchy"/>
    <dgm:cxn modelId="{928763F6-DBBB-2A49-9F17-9B83243F5AF0}" type="presParOf" srcId="{D3F4CB7F-F674-D04B-A74C-1C5B2614F735}" destId="{4B95B444-D69B-F942-A5B1-7A37C5C215E3}" srcOrd="0" destOrd="0" presId="urn:microsoft.com/office/officeart/2009/layout/CirclePictureHierarchy"/>
    <dgm:cxn modelId="{BC1191AC-DC78-D04A-9C7F-578B31313876}" type="presParOf" srcId="{4B95B444-D69B-F942-A5B1-7A37C5C215E3}" destId="{0921D1D1-662C-5D46-B472-4E90B31E51ED}" srcOrd="0" destOrd="0" presId="urn:microsoft.com/office/officeart/2009/layout/CirclePictureHierarchy"/>
    <dgm:cxn modelId="{8447DA62-9804-7144-8864-C3F3293CE09D}" type="presParOf" srcId="{4B95B444-D69B-F942-A5B1-7A37C5C215E3}" destId="{968DCDCB-9BF1-6041-A176-48D76E553EB4}" srcOrd="1" destOrd="0" presId="urn:microsoft.com/office/officeart/2009/layout/CirclePictureHierarchy"/>
    <dgm:cxn modelId="{F82B9B8E-8D90-4D4E-8B95-1AF109550221}" type="presParOf" srcId="{D3F4CB7F-F674-D04B-A74C-1C5B2614F735}" destId="{1EDF6CA8-87FD-8F40-9F8D-9536B2C671FF}" srcOrd="1" destOrd="0" presId="urn:microsoft.com/office/officeart/2009/layout/CirclePictureHierarchy"/>
    <dgm:cxn modelId="{28ECB5B6-5BA2-2147-899A-F530E6DD9205}" type="presParOf" srcId="{1EDF6CA8-87FD-8F40-9F8D-9536B2C671FF}" destId="{1416C66A-48EF-7046-9D53-491DD8397B47}" srcOrd="0" destOrd="0" presId="urn:microsoft.com/office/officeart/2009/layout/CirclePictureHierarchy"/>
    <dgm:cxn modelId="{0CEAEF18-4EFB-DC4F-BFBB-EB2554D38963}" type="presParOf" srcId="{1EDF6CA8-87FD-8F40-9F8D-9536B2C671FF}" destId="{CD89AB49-6705-924E-8AD3-1D289C5AB88B}" srcOrd="1" destOrd="0" presId="urn:microsoft.com/office/officeart/2009/layout/CirclePictureHierarchy"/>
    <dgm:cxn modelId="{6663EF59-E237-9741-9606-95AF4AE2EF76}" type="presParOf" srcId="{CD89AB49-6705-924E-8AD3-1D289C5AB88B}" destId="{6D037798-FAB8-2349-9475-C9201D039ABA}" srcOrd="0" destOrd="0" presId="urn:microsoft.com/office/officeart/2009/layout/CirclePictureHierarchy"/>
    <dgm:cxn modelId="{0C6562C6-A34A-1F42-8724-0869A0E13FF7}" type="presParOf" srcId="{6D037798-FAB8-2349-9475-C9201D039ABA}" destId="{B7CAA0ED-7969-8844-883B-685CB1D4A5FD}" srcOrd="0" destOrd="0" presId="urn:microsoft.com/office/officeart/2009/layout/CirclePictureHierarchy"/>
    <dgm:cxn modelId="{2F9666C2-2FBE-DD4A-BB89-1817476490E9}" type="presParOf" srcId="{6D037798-FAB8-2349-9475-C9201D039ABA}" destId="{9B71495F-6FDD-4B46-89F9-B220149B5A0F}" srcOrd="1" destOrd="0" presId="urn:microsoft.com/office/officeart/2009/layout/CirclePictureHierarchy"/>
    <dgm:cxn modelId="{7400EFF3-A312-E248-AB19-AEEC377B23F0}" type="presParOf" srcId="{CD89AB49-6705-924E-8AD3-1D289C5AB88B}" destId="{96ED188A-4779-3342-AEE2-E04C45FA9BB9}" srcOrd="1" destOrd="0" presId="urn:microsoft.com/office/officeart/2009/layout/CirclePictureHierarchy"/>
    <dgm:cxn modelId="{9C8074B6-4DED-F54A-9BD7-0949D56E2F85}" type="presParOf" srcId="{96ED188A-4779-3342-AEE2-E04C45FA9BB9}" destId="{0BE1060C-E794-0449-9748-49A3FD07727D}" srcOrd="0" destOrd="0" presId="urn:microsoft.com/office/officeart/2009/layout/CirclePictureHierarchy"/>
    <dgm:cxn modelId="{BC81D8D4-880F-FF40-B087-73D45830CB42}" type="presParOf" srcId="{96ED188A-4779-3342-AEE2-E04C45FA9BB9}" destId="{D7218014-A1B4-1648-A363-F1D0002AB14B}" srcOrd="1" destOrd="0" presId="urn:microsoft.com/office/officeart/2009/layout/CirclePictureHierarchy"/>
    <dgm:cxn modelId="{DAF0ACC6-1A0B-A94B-99FB-3925A3B61A6F}" type="presParOf" srcId="{D7218014-A1B4-1648-A363-F1D0002AB14B}" destId="{77D567D2-01C5-8240-AF99-3ABEA5274624}" srcOrd="0" destOrd="0" presId="urn:microsoft.com/office/officeart/2009/layout/CirclePictureHierarchy"/>
    <dgm:cxn modelId="{F3FAC439-4E42-2943-B3DC-B53E5F33BE00}" type="presParOf" srcId="{77D567D2-01C5-8240-AF99-3ABEA5274624}" destId="{9E265FEB-2849-D947-890E-B3A2B228721B}" srcOrd="0" destOrd="0" presId="urn:microsoft.com/office/officeart/2009/layout/CirclePictureHierarchy"/>
    <dgm:cxn modelId="{BB6C9B09-95F5-6B43-92E7-F3BB0BD59C43}" type="presParOf" srcId="{77D567D2-01C5-8240-AF99-3ABEA5274624}" destId="{D982063F-C3A0-EA40-8672-F1D01C4A9AA9}" srcOrd="1" destOrd="0" presId="urn:microsoft.com/office/officeart/2009/layout/CirclePictureHierarchy"/>
    <dgm:cxn modelId="{99E518B6-9D91-9F4A-B1F5-E69253015F3F}" type="presParOf" srcId="{D7218014-A1B4-1648-A363-F1D0002AB14B}" destId="{061F7A54-43E4-404A-BF4F-043F319616A5}" srcOrd="1" destOrd="0" presId="urn:microsoft.com/office/officeart/2009/layout/CirclePictureHierarchy"/>
    <dgm:cxn modelId="{2A0A11F6-CB94-2E44-A745-EC9A0A998DD1}" type="presParOf" srcId="{061F7A54-43E4-404A-BF4F-043F319616A5}" destId="{CEDD0541-7A45-3B40-9143-0A9751D0A1A6}" srcOrd="0" destOrd="0" presId="urn:microsoft.com/office/officeart/2009/layout/CirclePictureHierarchy"/>
    <dgm:cxn modelId="{069A8F60-D66B-C541-A45B-A831AF560DD2}" type="presParOf" srcId="{061F7A54-43E4-404A-BF4F-043F319616A5}" destId="{C8C4338F-FDD3-214E-B992-5A62682E4290}" srcOrd="1" destOrd="0" presId="urn:microsoft.com/office/officeart/2009/layout/CirclePictureHierarchy"/>
    <dgm:cxn modelId="{270BFD40-35FD-4249-9E54-E2711D9F3256}" type="presParOf" srcId="{C8C4338F-FDD3-214E-B992-5A62682E4290}" destId="{E1AA1F1C-C8A4-964E-95A9-B2AE609B1458}" srcOrd="0" destOrd="0" presId="urn:microsoft.com/office/officeart/2009/layout/CirclePictureHierarchy"/>
    <dgm:cxn modelId="{C9A1AEB3-ABC3-E84F-98AF-EC06C2607C4C}" type="presParOf" srcId="{E1AA1F1C-C8A4-964E-95A9-B2AE609B1458}" destId="{3DA8F434-AC16-C44B-99EA-593DA4DD1BED}" srcOrd="0" destOrd="0" presId="urn:microsoft.com/office/officeart/2009/layout/CirclePictureHierarchy"/>
    <dgm:cxn modelId="{207FDA45-C4CB-AC49-AC44-7541CEB6B68C}" type="presParOf" srcId="{E1AA1F1C-C8A4-964E-95A9-B2AE609B1458}" destId="{F310C2B5-E9B8-F241-8C69-0BCFE0B1ABA0}" srcOrd="1" destOrd="0" presId="urn:microsoft.com/office/officeart/2009/layout/CirclePictureHierarchy"/>
    <dgm:cxn modelId="{47C1A0B2-2554-474D-AFB0-AB0CF1B6C6D1}" type="presParOf" srcId="{C8C4338F-FDD3-214E-B992-5A62682E4290}" destId="{74E19A9F-FD2D-EE44-BA5B-2DBE30E564E7}" srcOrd="1" destOrd="0" presId="urn:microsoft.com/office/officeart/2009/layout/CirclePictureHierarchy"/>
    <dgm:cxn modelId="{EA9AB44B-E6B4-684C-8287-7CE1D9A3C3EC}" type="presParOf" srcId="{96ED188A-4779-3342-AEE2-E04C45FA9BB9}" destId="{F430E1E8-1D2A-3049-B6E4-8CF0D819AA81}" srcOrd="2" destOrd="0" presId="urn:microsoft.com/office/officeart/2009/layout/CirclePictureHierarchy"/>
    <dgm:cxn modelId="{605DF861-C638-2A41-B013-C0232CC4D78B}" type="presParOf" srcId="{96ED188A-4779-3342-AEE2-E04C45FA9BB9}" destId="{99EF7076-2645-D644-8095-3754E0BFF871}" srcOrd="3" destOrd="0" presId="urn:microsoft.com/office/officeart/2009/layout/CirclePictureHierarchy"/>
    <dgm:cxn modelId="{93526796-C138-D445-B309-08A1AF4585F8}" type="presParOf" srcId="{99EF7076-2645-D644-8095-3754E0BFF871}" destId="{011DFF7B-5ECF-3B48-A476-09CE19619031}" srcOrd="0" destOrd="0" presId="urn:microsoft.com/office/officeart/2009/layout/CirclePictureHierarchy"/>
    <dgm:cxn modelId="{A56E5105-1135-B848-A8B3-EC97DCC059D4}" type="presParOf" srcId="{011DFF7B-5ECF-3B48-A476-09CE19619031}" destId="{77993A64-5B3A-F744-A289-8045DCE670D7}" srcOrd="0" destOrd="0" presId="urn:microsoft.com/office/officeart/2009/layout/CirclePictureHierarchy"/>
    <dgm:cxn modelId="{F41214A6-C7B1-0047-9DCE-08CC734432C6}" type="presParOf" srcId="{011DFF7B-5ECF-3B48-A476-09CE19619031}" destId="{31DBA040-8DCE-E443-AF46-A53BC34B34C3}" srcOrd="1" destOrd="0" presId="urn:microsoft.com/office/officeart/2009/layout/CirclePictureHierarchy"/>
    <dgm:cxn modelId="{965BEEEF-A2F6-4448-B333-A0DCBEE49CDE}" type="presParOf" srcId="{99EF7076-2645-D644-8095-3754E0BFF871}" destId="{C9AA0E6C-90EF-844C-9BBC-B83830C38EAA}" srcOrd="1" destOrd="0" presId="urn:microsoft.com/office/officeart/2009/layout/CirclePictureHierarchy"/>
    <dgm:cxn modelId="{FD2925E4-1055-9A4E-BA8E-2BA53D49BDE4}" type="presParOf" srcId="{96ED188A-4779-3342-AEE2-E04C45FA9BB9}" destId="{38A1C75D-8EB2-EE41-8726-758128035184}" srcOrd="4" destOrd="0" presId="urn:microsoft.com/office/officeart/2009/layout/CirclePictureHierarchy"/>
    <dgm:cxn modelId="{972CA07A-F880-A745-8F10-4E615AB8DF5B}" type="presParOf" srcId="{96ED188A-4779-3342-AEE2-E04C45FA9BB9}" destId="{EE01C0A8-059A-BD43-A535-1BA16251AE0C}" srcOrd="5" destOrd="0" presId="urn:microsoft.com/office/officeart/2009/layout/CirclePictureHierarchy"/>
    <dgm:cxn modelId="{B9042769-B4BF-E641-BD61-564C824DFCA9}" type="presParOf" srcId="{EE01C0A8-059A-BD43-A535-1BA16251AE0C}" destId="{894EF7A6-09CF-BD42-AA70-64A5A73B72BD}" srcOrd="0" destOrd="0" presId="urn:microsoft.com/office/officeart/2009/layout/CirclePictureHierarchy"/>
    <dgm:cxn modelId="{D2F8B01B-644F-654F-ACCB-EFF6FC8BD5FB}" type="presParOf" srcId="{894EF7A6-09CF-BD42-AA70-64A5A73B72BD}" destId="{E0BC280C-EDE8-9F4A-93F4-A6F13155FD75}" srcOrd="0" destOrd="0" presId="urn:microsoft.com/office/officeart/2009/layout/CirclePictureHierarchy"/>
    <dgm:cxn modelId="{4FF01BF9-3676-ED4E-AE27-792E37C323CE}" type="presParOf" srcId="{894EF7A6-09CF-BD42-AA70-64A5A73B72BD}" destId="{351BE0F5-61E4-6042-954F-7524C46ED4A2}" srcOrd="1" destOrd="0" presId="urn:microsoft.com/office/officeart/2009/layout/CirclePictureHierarchy"/>
    <dgm:cxn modelId="{5A232B80-F356-5443-A817-A8031412A7CE}" type="presParOf" srcId="{EE01C0A8-059A-BD43-A535-1BA16251AE0C}" destId="{CEF57499-8558-9546-94FD-BB4F16B2E106}" srcOrd="1" destOrd="0" presId="urn:microsoft.com/office/officeart/2009/layout/CirclePictureHierarchy"/>
    <dgm:cxn modelId="{99A107EC-2231-784E-A57C-DA4D4521A6ED}" type="presParOf" srcId="{CEF57499-8558-9546-94FD-BB4F16B2E106}" destId="{3D6075E7-48B5-0342-B8BA-309C2F6330E7}" srcOrd="0" destOrd="0" presId="urn:microsoft.com/office/officeart/2009/layout/CirclePictureHierarchy"/>
    <dgm:cxn modelId="{197C4012-B425-ED48-9F16-FC3C23873F73}" type="presParOf" srcId="{CEF57499-8558-9546-94FD-BB4F16B2E106}" destId="{5DDBBAFF-1B26-2B44-BBE1-4F3D58102232}" srcOrd="1" destOrd="0" presId="urn:microsoft.com/office/officeart/2009/layout/CirclePictureHierarchy"/>
    <dgm:cxn modelId="{7B6ED1DC-641C-EB44-9663-D4820D36EA0D}" type="presParOf" srcId="{5DDBBAFF-1B26-2B44-BBE1-4F3D58102232}" destId="{B29B4FD5-B03A-C544-AC20-087A781C743B}" srcOrd="0" destOrd="0" presId="urn:microsoft.com/office/officeart/2009/layout/CirclePictureHierarchy"/>
    <dgm:cxn modelId="{CC6B3548-CF8B-324C-A9B9-1828C30D3BFD}" type="presParOf" srcId="{B29B4FD5-B03A-C544-AC20-087A781C743B}" destId="{BB80898B-08F6-3F4E-8E99-6817CF450C42}" srcOrd="0" destOrd="0" presId="urn:microsoft.com/office/officeart/2009/layout/CirclePictureHierarchy"/>
    <dgm:cxn modelId="{620C6EA0-5384-3644-97E2-E54759EA6DB1}" type="presParOf" srcId="{B29B4FD5-B03A-C544-AC20-087A781C743B}" destId="{D7F3C063-BB75-FA4A-B029-D0E60C00DDDC}" srcOrd="1" destOrd="0" presId="urn:microsoft.com/office/officeart/2009/layout/CirclePictureHierarchy"/>
    <dgm:cxn modelId="{F3C28972-E985-9440-890E-B16DA1CB6AE0}" type="presParOf" srcId="{5DDBBAFF-1B26-2B44-BBE1-4F3D58102232}" destId="{1D8BD87D-5CEF-4A4A-B59A-4092EEB9280A}" srcOrd="1" destOrd="0" presId="urn:microsoft.com/office/officeart/2009/layout/CirclePictureHierarchy"/>
    <dgm:cxn modelId="{AB82D76F-5170-E141-B808-009AB26E8BC2}" type="presParOf" srcId="{1EDF6CA8-87FD-8F40-9F8D-9536B2C671FF}" destId="{1784E733-C9AC-7D41-B68C-9DE3F5618900}" srcOrd="2" destOrd="0" presId="urn:microsoft.com/office/officeart/2009/layout/CirclePictureHierarchy"/>
    <dgm:cxn modelId="{F1C35140-9987-6840-8046-A8DDBAD9E053}" type="presParOf" srcId="{1EDF6CA8-87FD-8F40-9F8D-9536B2C671FF}" destId="{67025DC2-BBD5-344C-B2B1-58042F81E3D3}" srcOrd="3" destOrd="0" presId="urn:microsoft.com/office/officeart/2009/layout/CirclePictureHierarchy"/>
    <dgm:cxn modelId="{B0270886-44B4-2F45-AB45-49641FEFEBEB}" type="presParOf" srcId="{67025DC2-BBD5-344C-B2B1-58042F81E3D3}" destId="{4224CA26-4BB8-8E4A-9ABC-84BE31113940}" srcOrd="0" destOrd="0" presId="urn:microsoft.com/office/officeart/2009/layout/CirclePictureHierarchy"/>
    <dgm:cxn modelId="{E19B0091-CFE7-814D-9C88-D3027C328A31}" type="presParOf" srcId="{4224CA26-4BB8-8E4A-9ABC-84BE31113940}" destId="{579EBD29-5158-DA4C-B357-BAA0C1BDE1F0}" srcOrd="0" destOrd="0" presId="urn:microsoft.com/office/officeart/2009/layout/CirclePictureHierarchy"/>
    <dgm:cxn modelId="{7E65B2EA-1664-8C40-938D-D1CAA323B0DC}" type="presParOf" srcId="{4224CA26-4BB8-8E4A-9ABC-84BE31113940}" destId="{EBB1F648-9ACE-6E40-B471-AAF799379F37}" srcOrd="1" destOrd="0" presId="urn:microsoft.com/office/officeart/2009/layout/CirclePictureHierarchy"/>
    <dgm:cxn modelId="{A13114C2-B8A7-EB46-A1CB-2F85954DADF4}" type="presParOf" srcId="{67025DC2-BBD5-344C-B2B1-58042F81E3D3}" destId="{3446092F-1FD8-D843-BF53-9DA20890C3B1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21BEA5-C60D-4C22-9DF2-0D2EDE9BC54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2DF63C4-25D2-4EF1-ACB8-F5956BAA3549}">
      <dgm:prSet phldrT="[Text]"/>
      <dgm:spPr>
        <a:xfrm>
          <a:off x="2474812" y="1274023"/>
          <a:ext cx="723890" cy="4825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Fulfillment</a:t>
          </a:r>
        </a:p>
      </dgm:t>
    </dgm:pt>
    <dgm:pt modelId="{0483C544-851B-40D8-90B5-7831E45F52E1}" type="parTrans" cxnId="{7290CFD7-382F-4525-B612-2FB0DB0422C0}">
      <dgm:prSet/>
      <dgm:spPr/>
      <dgm:t>
        <a:bodyPr/>
        <a:lstStyle/>
        <a:p>
          <a:endParaRPr lang="en-US"/>
        </a:p>
      </dgm:t>
    </dgm:pt>
    <dgm:pt modelId="{D7454C2E-7812-4EFA-B985-A3F22EC3995A}" type="sibTrans" cxnId="{7290CFD7-382F-4525-B612-2FB0DB0422C0}">
      <dgm:prSet/>
      <dgm:spPr/>
      <dgm:t>
        <a:bodyPr/>
        <a:lstStyle/>
        <a:p>
          <a:endParaRPr lang="en-US"/>
        </a:p>
      </dgm:t>
    </dgm:pt>
    <dgm:pt modelId="{17E3FA0A-1E4D-48AE-AF4B-7BB5A7F0D5E8}">
      <dgm:prSet phldrT="[Text]"/>
      <dgm:spPr>
        <a:xfrm>
          <a:off x="2474812" y="1908634"/>
          <a:ext cx="723890" cy="4825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Legacy</a:t>
          </a:r>
        </a:p>
      </dgm:t>
    </dgm:pt>
    <dgm:pt modelId="{721AEE53-03D4-41CC-921B-5582EC653E15}" type="parTrans" cxnId="{DED269B2-856C-4234-9D92-65A8D2DDB9E1}">
      <dgm:prSet/>
      <dgm:spPr>
        <a:xfrm>
          <a:off x="2187795" y="1757823"/>
          <a:ext cx="91440" cy="1520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016"/>
              </a:lnTo>
            </a:path>
          </a:pathLst>
        </a:custGeom>
        <a:noFill/>
        <a:ln w="12700" cap="flat" cmpd="sng" algn="ctr">
          <a:solidFill>
            <a:srgbClr val="ED7D31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0482D2D-560B-4F8A-A9AF-77C4FE6EA669}" type="sibTrans" cxnId="{DED269B2-856C-4234-9D92-65A8D2DDB9E1}">
      <dgm:prSet/>
      <dgm:spPr/>
      <dgm:t>
        <a:bodyPr/>
        <a:lstStyle/>
        <a:p>
          <a:endParaRPr lang="en-US"/>
        </a:p>
      </dgm:t>
    </dgm:pt>
    <dgm:pt modelId="{7DBD4337-674A-40D0-9CAE-676225CED308}">
      <dgm:prSet phldrT="[Text]"/>
      <dgm:spPr>
        <a:xfrm>
          <a:off x="2474812" y="2543244"/>
          <a:ext cx="723890" cy="4825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Admiration</a:t>
          </a:r>
        </a:p>
      </dgm:t>
    </dgm:pt>
    <dgm:pt modelId="{270A6E9F-41A3-4039-8798-76A07566722D}" type="parTrans" cxnId="{C4A1951E-A421-4E25-BACB-4B9543AC365D}">
      <dgm:prSet/>
      <dgm:spPr>
        <a:xfrm>
          <a:off x="2187795" y="2392434"/>
          <a:ext cx="91440" cy="1520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A063BB4-2846-479A-8EFF-0F3BFEBFDFA8}" type="sibTrans" cxnId="{C4A1951E-A421-4E25-BACB-4B9543AC365D}">
      <dgm:prSet/>
      <dgm:spPr/>
      <dgm:t>
        <a:bodyPr/>
        <a:lstStyle/>
        <a:p>
          <a:endParaRPr lang="en-US"/>
        </a:p>
      </dgm:t>
    </dgm:pt>
    <dgm:pt modelId="{DB79EDD5-5AC3-4025-BEA0-1518A67DC279}">
      <dgm:prSet phldrT="[Text]"/>
      <dgm:spPr>
        <a:xfrm>
          <a:off x="2474812" y="3177854"/>
          <a:ext cx="723890" cy="4825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Make a Difference</a:t>
          </a:r>
        </a:p>
      </dgm:t>
    </dgm:pt>
    <dgm:pt modelId="{87C63BA7-0C7F-4D84-AE03-144A73A2E563}" type="parTrans" cxnId="{B069E197-FC1E-45AC-BE76-425E277372E3}">
      <dgm:prSet/>
      <dgm:spPr>
        <a:xfrm>
          <a:off x="2187795" y="3027044"/>
          <a:ext cx="91440" cy="1520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366C25A-0EC3-4627-A3F9-1175379A4222}" type="sibTrans" cxnId="{B069E197-FC1E-45AC-BE76-425E277372E3}">
      <dgm:prSet/>
      <dgm:spPr/>
      <dgm:t>
        <a:bodyPr/>
        <a:lstStyle/>
        <a:p>
          <a:endParaRPr lang="en-US"/>
        </a:p>
      </dgm:t>
    </dgm:pt>
    <dgm:pt modelId="{CEB4E22A-4162-49BD-82E6-59CAF63CAA08}">
      <dgm:prSet phldrT="[Text]"/>
      <dgm:spPr>
        <a:xfrm>
          <a:off x="484114" y="3812465"/>
          <a:ext cx="723890" cy="4825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Wealth</a:t>
          </a:r>
        </a:p>
      </dgm:t>
    </dgm:pt>
    <dgm:pt modelId="{950FE18F-49F4-433B-A97C-C4C1860BA246}" type="parTrans" cxnId="{1E3E27F3-333C-4936-A46E-BFA94F486514}">
      <dgm:prSet/>
      <dgm:spPr>
        <a:xfrm>
          <a:off x="242817" y="3661654"/>
          <a:ext cx="1990697" cy="152016"/>
        </a:xfrm>
        <a:custGeom>
          <a:avLst/>
          <a:gdLst/>
          <a:ahLst/>
          <a:cxnLst/>
          <a:rect l="0" t="0" r="0" b="0"/>
          <a:pathLst>
            <a:path>
              <a:moveTo>
                <a:pt x="1990697" y="0"/>
              </a:moveTo>
              <a:lnTo>
                <a:pt x="1990697" y="76611"/>
              </a:lnTo>
              <a:lnTo>
                <a:pt x="0" y="76611"/>
              </a:lnTo>
              <a:lnTo>
                <a:pt x="0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41BED6E-7A3F-443F-A6A7-2843F9AD4F9B}" type="sibTrans" cxnId="{1E3E27F3-333C-4936-A46E-BFA94F486514}">
      <dgm:prSet/>
      <dgm:spPr/>
      <dgm:t>
        <a:bodyPr/>
        <a:lstStyle/>
        <a:p>
          <a:endParaRPr lang="en-US"/>
        </a:p>
      </dgm:t>
    </dgm:pt>
    <dgm:pt modelId="{6C544CB2-2F3F-4180-AA7B-709693864E5F}">
      <dgm:prSet phldrT="[Text]"/>
      <dgm:spPr>
        <a:xfrm>
          <a:off x="1811246" y="3812465"/>
          <a:ext cx="723890" cy="4825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Wisdom</a:t>
          </a:r>
        </a:p>
      </dgm:t>
    </dgm:pt>
    <dgm:pt modelId="{8ACB804A-80CA-4A87-AD33-54B7EAB0E4B8}" type="parTrans" cxnId="{2B02A081-99D7-4708-9E32-063BF09CEC4F}">
      <dgm:prSet/>
      <dgm:spPr>
        <a:xfrm>
          <a:off x="1569949" y="3661654"/>
          <a:ext cx="663565" cy="152016"/>
        </a:xfrm>
        <a:custGeom>
          <a:avLst/>
          <a:gdLst/>
          <a:ahLst/>
          <a:cxnLst/>
          <a:rect l="0" t="0" r="0" b="0"/>
          <a:pathLst>
            <a:path>
              <a:moveTo>
                <a:pt x="663565" y="0"/>
              </a:moveTo>
              <a:lnTo>
                <a:pt x="663565" y="76611"/>
              </a:lnTo>
              <a:lnTo>
                <a:pt x="0" y="76611"/>
              </a:lnTo>
              <a:lnTo>
                <a:pt x="0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4BB50E9-07DB-4478-B28B-773EAC1F22A0}" type="sibTrans" cxnId="{2B02A081-99D7-4708-9E32-063BF09CEC4F}">
      <dgm:prSet/>
      <dgm:spPr/>
      <dgm:t>
        <a:bodyPr/>
        <a:lstStyle/>
        <a:p>
          <a:endParaRPr lang="en-US"/>
        </a:p>
      </dgm:t>
    </dgm:pt>
    <dgm:pt modelId="{8C463682-3F9E-42E4-94F4-D7250C2F6EEF}">
      <dgm:prSet phldrT="[Text]"/>
      <dgm:spPr>
        <a:xfrm>
          <a:off x="3138378" y="3812465"/>
          <a:ext cx="723890" cy="4825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Confidence</a:t>
          </a:r>
        </a:p>
      </dgm:t>
    </dgm:pt>
    <dgm:pt modelId="{1FC2762A-7C7F-481E-A556-6E338EA2735A}" type="parTrans" cxnId="{672ACA50-5A6B-4191-966F-C535F495D238}">
      <dgm:prSet/>
      <dgm:spPr>
        <a:xfrm>
          <a:off x="2233515" y="3661654"/>
          <a:ext cx="663565" cy="152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11"/>
              </a:lnTo>
              <a:lnTo>
                <a:pt x="663565" y="76611"/>
              </a:lnTo>
              <a:lnTo>
                <a:pt x="663565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40EB9771-D3FF-4F34-99EC-23F689844C70}" type="sibTrans" cxnId="{672ACA50-5A6B-4191-966F-C535F495D238}">
      <dgm:prSet/>
      <dgm:spPr/>
      <dgm:t>
        <a:bodyPr/>
        <a:lstStyle/>
        <a:p>
          <a:endParaRPr lang="en-US"/>
        </a:p>
      </dgm:t>
    </dgm:pt>
    <dgm:pt modelId="{CAF8F7E1-CBBC-4B51-82FD-40AAD75FD316}">
      <dgm:prSet phldrT="[Text]"/>
      <dgm:spPr>
        <a:xfrm>
          <a:off x="4465510" y="3812465"/>
          <a:ext cx="723890" cy="48259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Ambition</a:t>
          </a:r>
        </a:p>
      </dgm:t>
    </dgm:pt>
    <dgm:pt modelId="{742AB3A7-BFA1-4D6A-B4DF-F08C1B48A907}" type="parTrans" cxnId="{7293E430-744D-494C-A2AD-0D2929A74025}">
      <dgm:prSet/>
      <dgm:spPr>
        <a:xfrm>
          <a:off x="2233515" y="3661654"/>
          <a:ext cx="1990697" cy="152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11"/>
              </a:lnTo>
              <a:lnTo>
                <a:pt x="1990697" y="76611"/>
              </a:lnTo>
              <a:lnTo>
                <a:pt x="1990697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2DD70477-881C-457F-AD7F-8284912FABD5}" type="sibTrans" cxnId="{7293E430-744D-494C-A2AD-0D2929A74025}">
      <dgm:prSet/>
      <dgm:spPr/>
      <dgm:t>
        <a:bodyPr/>
        <a:lstStyle/>
        <a:p>
          <a:endParaRPr lang="en-US"/>
        </a:p>
      </dgm:t>
    </dgm:pt>
    <dgm:pt modelId="{4156799C-054D-48BC-87D5-E3D2A13BB0AE}" type="pres">
      <dgm:prSet presAssocID="{6121BEA5-C60D-4C22-9DF2-0D2EDE9BC5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0EC97E-9CEA-4C24-871A-18773897A86F}" type="pres">
      <dgm:prSet presAssocID="{32DF63C4-25D2-4EF1-ACB8-F5956BAA3549}" presName="hierRoot1" presStyleCnt="0"/>
      <dgm:spPr/>
    </dgm:pt>
    <dgm:pt modelId="{D3D93081-1B44-4C97-BA4A-5CA5EFEA1E63}" type="pres">
      <dgm:prSet presAssocID="{32DF63C4-25D2-4EF1-ACB8-F5956BAA3549}" presName="composite" presStyleCnt="0"/>
      <dgm:spPr/>
    </dgm:pt>
    <dgm:pt modelId="{9129382B-309C-48ED-AD5E-DC5C3919C1FC}" type="pres">
      <dgm:prSet presAssocID="{32DF63C4-25D2-4EF1-ACB8-F5956BAA3549}" presName="image" presStyleLbl="node0" presStyleIdx="0" presStyleCnt="1"/>
      <dgm:spPr>
        <a:xfrm>
          <a:off x="1992218" y="1275230"/>
          <a:ext cx="482593" cy="482593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DE5DBD2A-6101-4DAB-AD68-3C3D917AA496}" type="pres">
      <dgm:prSet presAssocID="{32DF63C4-25D2-4EF1-ACB8-F5956BAA3549}" presName="text" presStyleLbl="revTx" presStyleIdx="0" presStyleCnt="8">
        <dgm:presLayoutVars>
          <dgm:chPref val="3"/>
        </dgm:presLayoutVars>
      </dgm:prSet>
      <dgm:spPr/>
    </dgm:pt>
    <dgm:pt modelId="{CB88CC96-51A0-4F30-8AD7-223777A03A62}" type="pres">
      <dgm:prSet presAssocID="{32DF63C4-25D2-4EF1-ACB8-F5956BAA3549}" presName="hierChild2" presStyleCnt="0"/>
      <dgm:spPr/>
    </dgm:pt>
    <dgm:pt modelId="{F7307957-B0F0-4419-B144-23C644421338}" type="pres">
      <dgm:prSet presAssocID="{721AEE53-03D4-41CC-921B-5582EC653E15}" presName="Name10" presStyleLbl="parChTrans1D2" presStyleIdx="0" presStyleCnt="1"/>
      <dgm:spPr/>
    </dgm:pt>
    <dgm:pt modelId="{35E116F8-88F5-483E-AF09-D0A999052B78}" type="pres">
      <dgm:prSet presAssocID="{17E3FA0A-1E4D-48AE-AF4B-7BB5A7F0D5E8}" presName="hierRoot2" presStyleCnt="0"/>
      <dgm:spPr/>
    </dgm:pt>
    <dgm:pt modelId="{1C40746E-DE66-42F0-8A89-CEAD15CBDE0E}" type="pres">
      <dgm:prSet presAssocID="{17E3FA0A-1E4D-48AE-AF4B-7BB5A7F0D5E8}" presName="composite2" presStyleCnt="0"/>
      <dgm:spPr/>
    </dgm:pt>
    <dgm:pt modelId="{09807ED7-424B-4252-8062-1F8C22F614AB}" type="pres">
      <dgm:prSet presAssocID="{17E3FA0A-1E4D-48AE-AF4B-7BB5A7F0D5E8}" presName="image2" presStyleLbl="node2" presStyleIdx="0" presStyleCnt="1"/>
      <dgm:spPr>
        <a:xfrm>
          <a:off x="1992218" y="1909840"/>
          <a:ext cx="482593" cy="482593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514EB2D2-99BC-4648-9E84-C460E898A7EE}" type="pres">
      <dgm:prSet presAssocID="{17E3FA0A-1E4D-48AE-AF4B-7BB5A7F0D5E8}" presName="text2" presStyleLbl="revTx" presStyleIdx="1" presStyleCnt="8">
        <dgm:presLayoutVars>
          <dgm:chPref val="3"/>
        </dgm:presLayoutVars>
      </dgm:prSet>
      <dgm:spPr/>
    </dgm:pt>
    <dgm:pt modelId="{F7F3607D-4EF0-4C08-BCB5-880211BB81D5}" type="pres">
      <dgm:prSet presAssocID="{17E3FA0A-1E4D-48AE-AF4B-7BB5A7F0D5E8}" presName="hierChild3" presStyleCnt="0"/>
      <dgm:spPr/>
    </dgm:pt>
    <dgm:pt modelId="{DC09211A-07E6-434F-B187-E999E319FB5E}" type="pres">
      <dgm:prSet presAssocID="{270A6E9F-41A3-4039-8798-76A07566722D}" presName="Name17" presStyleLbl="parChTrans1D3" presStyleIdx="0" presStyleCnt="1"/>
      <dgm:spPr/>
    </dgm:pt>
    <dgm:pt modelId="{A59F1343-A3A2-4D82-9849-01F0869E2FFE}" type="pres">
      <dgm:prSet presAssocID="{7DBD4337-674A-40D0-9CAE-676225CED308}" presName="hierRoot3" presStyleCnt="0"/>
      <dgm:spPr/>
    </dgm:pt>
    <dgm:pt modelId="{90192EF7-52C9-4426-9729-3B72CE3BA74C}" type="pres">
      <dgm:prSet presAssocID="{7DBD4337-674A-40D0-9CAE-676225CED308}" presName="composite3" presStyleCnt="0"/>
      <dgm:spPr/>
    </dgm:pt>
    <dgm:pt modelId="{4B59C001-DB0A-49F1-90EC-3F159E08B68D}" type="pres">
      <dgm:prSet presAssocID="{7DBD4337-674A-40D0-9CAE-676225CED308}" presName="image3" presStyleLbl="node3" presStyleIdx="0" presStyleCnt="1"/>
      <dgm:spPr>
        <a:xfrm>
          <a:off x="1992218" y="2544451"/>
          <a:ext cx="482593" cy="482593"/>
        </a:xfrm>
        <a:prstGeom prst="ellipse">
          <a:avLst/>
        </a:prstGeom>
        <a:blipFill>
          <a:blip xmlns:r="http://schemas.openxmlformats.org/officeDocument/2006/relationships" r:embed="rId3" cstate="print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D293353-CF02-4563-A7EF-B1D627B9853D}" type="pres">
      <dgm:prSet presAssocID="{7DBD4337-674A-40D0-9CAE-676225CED308}" presName="text3" presStyleLbl="revTx" presStyleIdx="2" presStyleCnt="8">
        <dgm:presLayoutVars>
          <dgm:chPref val="3"/>
        </dgm:presLayoutVars>
      </dgm:prSet>
      <dgm:spPr/>
    </dgm:pt>
    <dgm:pt modelId="{2F0AF676-3711-458A-9DCD-8BC0AEA4C456}" type="pres">
      <dgm:prSet presAssocID="{7DBD4337-674A-40D0-9CAE-676225CED308}" presName="hierChild4" presStyleCnt="0"/>
      <dgm:spPr/>
    </dgm:pt>
    <dgm:pt modelId="{7E47743C-2A2F-4C55-8FFA-D98F5B5C581E}" type="pres">
      <dgm:prSet presAssocID="{87C63BA7-0C7F-4D84-AE03-144A73A2E563}" presName="Name23" presStyleLbl="parChTrans1D4" presStyleIdx="0" presStyleCnt="5"/>
      <dgm:spPr/>
    </dgm:pt>
    <dgm:pt modelId="{3403973E-4050-4FDF-981D-97F685DF008B}" type="pres">
      <dgm:prSet presAssocID="{DB79EDD5-5AC3-4025-BEA0-1518A67DC279}" presName="hierRoot4" presStyleCnt="0"/>
      <dgm:spPr/>
    </dgm:pt>
    <dgm:pt modelId="{FA3F5214-EBD5-489A-BB33-D77CB0D4A559}" type="pres">
      <dgm:prSet presAssocID="{DB79EDD5-5AC3-4025-BEA0-1518A67DC279}" presName="composite4" presStyleCnt="0"/>
      <dgm:spPr/>
    </dgm:pt>
    <dgm:pt modelId="{9ABEC61B-2947-47A8-BA90-8108AD3F5488}" type="pres">
      <dgm:prSet presAssocID="{DB79EDD5-5AC3-4025-BEA0-1518A67DC279}" presName="image4" presStyleLbl="node4" presStyleIdx="0" presStyleCnt="5"/>
      <dgm:spPr>
        <a:xfrm>
          <a:off x="1992218" y="3179061"/>
          <a:ext cx="482593" cy="482593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442B70A-BD1A-4B8B-9388-6B6CF765BD6B}" type="pres">
      <dgm:prSet presAssocID="{DB79EDD5-5AC3-4025-BEA0-1518A67DC279}" presName="text4" presStyleLbl="revTx" presStyleIdx="3" presStyleCnt="8">
        <dgm:presLayoutVars>
          <dgm:chPref val="3"/>
        </dgm:presLayoutVars>
      </dgm:prSet>
      <dgm:spPr/>
    </dgm:pt>
    <dgm:pt modelId="{F4FFC8D8-DE6F-475F-8DE2-909EE08570E6}" type="pres">
      <dgm:prSet presAssocID="{DB79EDD5-5AC3-4025-BEA0-1518A67DC279}" presName="hierChild5" presStyleCnt="0"/>
      <dgm:spPr/>
    </dgm:pt>
    <dgm:pt modelId="{03A76511-E2EE-4B9F-BD54-1247A50C4BB2}" type="pres">
      <dgm:prSet presAssocID="{950FE18F-49F4-433B-A97C-C4C1860BA246}" presName="Name23" presStyleLbl="parChTrans1D4" presStyleIdx="1" presStyleCnt="5"/>
      <dgm:spPr/>
    </dgm:pt>
    <dgm:pt modelId="{D27CCB8E-DAE1-4CE0-A66D-156F59EFC44E}" type="pres">
      <dgm:prSet presAssocID="{CEB4E22A-4162-49BD-82E6-59CAF63CAA08}" presName="hierRoot4" presStyleCnt="0"/>
      <dgm:spPr/>
    </dgm:pt>
    <dgm:pt modelId="{A017A80A-0436-4990-9C61-DC27F2EDB782}" type="pres">
      <dgm:prSet presAssocID="{CEB4E22A-4162-49BD-82E6-59CAF63CAA08}" presName="composite4" presStyleCnt="0"/>
      <dgm:spPr/>
    </dgm:pt>
    <dgm:pt modelId="{8928CA6E-0552-471B-B55D-407E9D467542}" type="pres">
      <dgm:prSet presAssocID="{CEB4E22A-4162-49BD-82E6-59CAF63CAA08}" presName="image4" presStyleLbl="node4" presStyleIdx="1" presStyleCnt="5"/>
      <dgm:spPr>
        <a:xfrm>
          <a:off x="1520" y="3813671"/>
          <a:ext cx="482593" cy="482593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373EA26-79D4-448E-BA42-9395EACF40D3}" type="pres">
      <dgm:prSet presAssocID="{CEB4E22A-4162-49BD-82E6-59CAF63CAA08}" presName="text4" presStyleLbl="revTx" presStyleIdx="4" presStyleCnt="8">
        <dgm:presLayoutVars>
          <dgm:chPref val="3"/>
        </dgm:presLayoutVars>
      </dgm:prSet>
      <dgm:spPr/>
    </dgm:pt>
    <dgm:pt modelId="{9E34F7B2-77FE-4CD8-B8B3-29AFEC517CA7}" type="pres">
      <dgm:prSet presAssocID="{CEB4E22A-4162-49BD-82E6-59CAF63CAA08}" presName="hierChild5" presStyleCnt="0"/>
      <dgm:spPr/>
    </dgm:pt>
    <dgm:pt modelId="{11AEDA58-E1DE-4355-830F-F166A3920404}" type="pres">
      <dgm:prSet presAssocID="{8ACB804A-80CA-4A87-AD33-54B7EAB0E4B8}" presName="Name23" presStyleLbl="parChTrans1D4" presStyleIdx="2" presStyleCnt="5"/>
      <dgm:spPr/>
    </dgm:pt>
    <dgm:pt modelId="{0D36CE64-AAF1-4E18-A7F3-56E6080AD067}" type="pres">
      <dgm:prSet presAssocID="{6C544CB2-2F3F-4180-AA7B-709693864E5F}" presName="hierRoot4" presStyleCnt="0"/>
      <dgm:spPr/>
    </dgm:pt>
    <dgm:pt modelId="{A85B2636-603B-4381-B69F-BD8DE17578F3}" type="pres">
      <dgm:prSet presAssocID="{6C544CB2-2F3F-4180-AA7B-709693864E5F}" presName="composite4" presStyleCnt="0"/>
      <dgm:spPr/>
    </dgm:pt>
    <dgm:pt modelId="{223F5C62-CD0B-4B4F-ACB6-135EBCBCFC25}" type="pres">
      <dgm:prSet presAssocID="{6C544CB2-2F3F-4180-AA7B-709693864E5F}" presName="image4" presStyleLbl="node4" presStyleIdx="2" presStyleCnt="5"/>
      <dgm:spPr>
        <a:xfrm>
          <a:off x="1328652" y="3813671"/>
          <a:ext cx="482593" cy="482593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EB99F1EF-59D1-4DC4-9054-12381EB26D94}" type="pres">
      <dgm:prSet presAssocID="{6C544CB2-2F3F-4180-AA7B-709693864E5F}" presName="text4" presStyleLbl="revTx" presStyleIdx="5" presStyleCnt="8">
        <dgm:presLayoutVars>
          <dgm:chPref val="3"/>
        </dgm:presLayoutVars>
      </dgm:prSet>
      <dgm:spPr/>
    </dgm:pt>
    <dgm:pt modelId="{7A2291D2-C30F-4C3A-AB5A-392802A581C8}" type="pres">
      <dgm:prSet presAssocID="{6C544CB2-2F3F-4180-AA7B-709693864E5F}" presName="hierChild5" presStyleCnt="0"/>
      <dgm:spPr/>
    </dgm:pt>
    <dgm:pt modelId="{9CB1D94D-2880-4CF8-BBB7-6E539888218B}" type="pres">
      <dgm:prSet presAssocID="{1FC2762A-7C7F-481E-A556-6E338EA2735A}" presName="Name23" presStyleLbl="parChTrans1D4" presStyleIdx="3" presStyleCnt="5"/>
      <dgm:spPr/>
    </dgm:pt>
    <dgm:pt modelId="{B5452311-2C50-48F3-805A-81488747059A}" type="pres">
      <dgm:prSet presAssocID="{8C463682-3F9E-42E4-94F4-D7250C2F6EEF}" presName="hierRoot4" presStyleCnt="0"/>
      <dgm:spPr/>
    </dgm:pt>
    <dgm:pt modelId="{5C3DE176-800A-4C3E-8C95-CE010F8DC19E}" type="pres">
      <dgm:prSet presAssocID="{8C463682-3F9E-42E4-94F4-D7250C2F6EEF}" presName="composite4" presStyleCnt="0"/>
      <dgm:spPr/>
    </dgm:pt>
    <dgm:pt modelId="{17381AFB-D460-4C1C-B696-560F3CA5B489}" type="pres">
      <dgm:prSet presAssocID="{8C463682-3F9E-42E4-94F4-D7250C2F6EEF}" presName="image4" presStyleLbl="node4" presStyleIdx="3" presStyleCnt="5"/>
      <dgm:spPr>
        <a:xfrm>
          <a:off x="2655784" y="3813671"/>
          <a:ext cx="482593" cy="482593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EADB1C1A-B467-4344-A1D4-3E1FD36F1E82}" type="pres">
      <dgm:prSet presAssocID="{8C463682-3F9E-42E4-94F4-D7250C2F6EEF}" presName="text4" presStyleLbl="revTx" presStyleIdx="6" presStyleCnt="8">
        <dgm:presLayoutVars>
          <dgm:chPref val="3"/>
        </dgm:presLayoutVars>
      </dgm:prSet>
      <dgm:spPr/>
    </dgm:pt>
    <dgm:pt modelId="{11809D37-BC44-4B81-8EC4-CCF0724A5D10}" type="pres">
      <dgm:prSet presAssocID="{8C463682-3F9E-42E4-94F4-D7250C2F6EEF}" presName="hierChild5" presStyleCnt="0"/>
      <dgm:spPr/>
    </dgm:pt>
    <dgm:pt modelId="{AF499518-AC2E-43B3-AFFE-9BA1174FC762}" type="pres">
      <dgm:prSet presAssocID="{742AB3A7-BFA1-4D6A-B4DF-F08C1B48A907}" presName="Name23" presStyleLbl="parChTrans1D4" presStyleIdx="4" presStyleCnt="5"/>
      <dgm:spPr/>
    </dgm:pt>
    <dgm:pt modelId="{F2E727C4-11B1-488C-9BAA-DA75E9FCE050}" type="pres">
      <dgm:prSet presAssocID="{CAF8F7E1-CBBC-4B51-82FD-40AAD75FD316}" presName="hierRoot4" presStyleCnt="0"/>
      <dgm:spPr/>
    </dgm:pt>
    <dgm:pt modelId="{16EB425F-E42B-4A5C-8B86-B6C554790333}" type="pres">
      <dgm:prSet presAssocID="{CAF8F7E1-CBBC-4B51-82FD-40AAD75FD316}" presName="composite4" presStyleCnt="0"/>
      <dgm:spPr/>
    </dgm:pt>
    <dgm:pt modelId="{BFDCF43B-8AA8-43E1-9F85-B70829A49FD8}" type="pres">
      <dgm:prSet presAssocID="{CAF8F7E1-CBBC-4B51-82FD-40AAD75FD316}" presName="image4" presStyleLbl="node4" presStyleIdx="4" presStyleCnt="5"/>
      <dgm:spPr>
        <a:xfrm>
          <a:off x="3982916" y="3813671"/>
          <a:ext cx="482593" cy="482593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461FB33B-46A8-483D-BDC2-B94EA21AAAEA}" type="pres">
      <dgm:prSet presAssocID="{CAF8F7E1-CBBC-4B51-82FD-40AAD75FD316}" presName="text4" presStyleLbl="revTx" presStyleIdx="7" presStyleCnt="8">
        <dgm:presLayoutVars>
          <dgm:chPref val="3"/>
        </dgm:presLayoutVars>
      </dgm:prSet>
      <dgm:spPr/>
    </dgm:pt>
    <dgm:pt modelId="{CE0292FA-67C9-4741-8418-ADEF54A18454}" type="pres">
      <dgm:prSet presAssocID="{CAF8F7E1-CBBC-4B51-82FD-40AAD75FD316}" presName="hierChild5" presStyleCnt="0"/>
      <dgm:spPr/>
    </dgm:pt>
  </dgm:ptLst>
  <dgm:cxnLst>
    <dgm:cxn modelId="{E5AA310A-2AE7-4783-97BE-1441BBE026C0}" type="presOf" srcId="{950FE18F-49F4-433B-A97C-C4C1860BA246}" destId="{03A76511-E2EE-4B9F-BD54-1247A50C4BB2}" srcOrd="0" destOrd="0" presId="urn:microsoft.com/office/officeart/2009/layout/CirclePictureHierarchy"/>
    <dgm:cxn modelId="{1EE8100F-4E86-4BA0-8A2F-9303BF713514}" type="presOf" srcId="{8C463682-3F9E-42E4-94F4-D7250C2F6EEF}" destId="{EADB1C1A-B467-4344-A1D4-3E1FD36F1E82}" srcOrd="0" destOrd="0" presId="urn:microsoft.com/office/officeart/2009/layout/CirclePictureHierarchy"/>
    <dgm:cxn modelId="{C4A1951E-A421-4E25-BACB-4B9543AC365D}" srcId="{17E3FA0A-1E4D-48AE-AF4B-7BB5A7F0D5E8}" destId="{7DBD4337-674A-40D0-9CAE-676225CED308}" srcOrd="0" destOrd="0" parTransId="{270A6E9F-41A3-4039-8798-76A07566722D}" sibTransId="{7A063BB4-2846-479A-8EFF-0F3BFEBFDFA8}"/>
    <dgm:cxn modelId="{B300E330-69C2-4C5F-9666-EDBD55959AD8}" type="presOf" srcId="{742AB3A7-BFA1-4D6A-B4DF-F08C1B48A907}" destId="{AF499518-AC2E-43B3-AFFE-9BA1174FC762}" srcOrd="0" destOrd="0" presId="urn:microsoft.com/office/officeart/2009/layout/CirclePictureHierarchy"/>
    <dgm:cxn modelId="{7293E430-744D-494C-A2AD-0D2929A74025}" srcId="{DB79EDD5-5AC3-4025-BEA0-1518A67DC279}" destId="{CAF8F7E1-CBBC-4B51-82FD-40AAD75FD316}" srcOrd="3" destOrd="0" parTransId="{742AB3A7-BFA1-4D6A-B4DF-F08C1B48A907}" sibTransId="{2DD70477-881C-457F-AD7F-8284912FABD5}"/>
    <dgm:cxn modelId="{4F32D931-B2CA-4FF7-A812-E2603B661EB9}" type="presOf" srcId="{17E3FA0A-1E4D-48AE-AF4B-7BB5A7F0D5E8}" destId="{514EB2D2-99BC-4648-9E84-C460E898A7EE}" srcOrd="0" destOrd="0" presId="urn:microsoft.com/office/officeart/2009/layout/CirclePictureHierarchy"/>
    <dgm:cxn modelId="{E6D94E5C-4260-46E5-AF9E-B50A2826FB84}" type="presOf" srcId="{1FC2762A-7C7F-481E-A556-6E338EA2735A}" destId="{9CB1D94D-2880-4CF8-BBB7-6E539888218B}" srcOrd="0" destOrd="0" presId="urn:microsoft.com/office/officeart/2009/layout/CirclePictureHierarchy"/>
    <dgm:cxn modelId="{C8A1EA5E-B4BB-478B-8A31-FCE130C0C6CD}" type="presOf" srcId="{270A6E9F-41A3-4039-8798-76A07566722D}" destId="{DC09211A-07E6-434F-B187-E999E319FB5E}" srcOrd="0" destOrd="0" presId="urn:microsoft.com/office/officeart/2009/layout/CirclePictureHierarchy"/>
    <dgm:cxn modelId="{0FB07950-2DEF-4471-88B5-B117FED7DDF8}" type="presOf" srcId="{87C63BA7-0C7F-4D84-AE03-144A73A2E563}" destId="{7E47743C-2A2F-4C55-8FFA-D98F5B5C581E}" srcOrd="0" destOrd="0" presId="urn:microsoft.com/office/officeart/2009/layout/CirclePictureHierarchy"/>
    <dgm:cxn modelId="{672ACA50-5A6B-4191-966F-C535F495D238}" srcId="{DB79EDD5-5AC3-4025-BEA0-1518A67DC279}" destId="{8C463682-3F9E-42E4-94F4-D7250C2F6EEF}" srcOrd="2" destOrd="0" parTransId="{1FC2762A-7C7F-481E-A556-6E338EA2735A}" sibTransId="{40EB9771-D3FF-4F34-99EC-23F689844C70}"/>
    <dgm:cxn modelId="{3C3B4055-9031-448F-876D-A9957466275B}" type="presOf" srcId="{32DF63C4-25D2-4EF1-ACB8-F5956BAA3549}" destId="{DE5DBD2A-6101-4DAB-AD68-3C3D917AA496}" srcOrd="0" destOrd="0" presId="urn:microsoft.com/office/officeart/2009/layout/CirclePictureHierarchy"/>
    <dgm:cxn modelId="{39FF0180-AAF0-444F-8540-1417D6A99C23}" type="presOf" srcId="{8ACB804A-80CA-4A87-AD33-54B7EAB0E4B8}" destId="{11AEDA58-E1DE-4355-830F-F166A3920404}" srcOrd="0" destOrd="0" presId="urn:microsoft.com/office/officeart/2009/layout/CirclePictureHierarchy"/>
    <dgm:cxn modelId="{2B02A081-99D7-4708-9E32-063BF09CEC4F}" srcId="{DB79EDD5-5AC3-4025-BEA0-1518A67DC279}" destId="{6C544CB2-2F3F-4180-AA7B-709693864E5F}" srcOrd="1" destOrd="0" parTransId="{8ACB804A-80CA-4A87-AD33-54B7EAB0E4B8}" sibTransId="{E4BB50E9-07DB-4478-B28B-773EAC1F22A0}"/>
    <dgm:cxn modelId="{6B71F792-F47E-450E-B1B7-8FFEDFF81A17}" type="presOf" srcId="{7DBD4337-674A-40D0-9CAE-676225CED308}" destId="{CD293353-CF02-4563-A7EF-B1D627B9853D}" srcOrd="0" destOrd="0" presId="urn:microsoft.com/office/officeart/2009/layout/CirclePictureHierarchy"/>
    <dgm:cxn modelId="{B069E197-FC1E-45AC-BE76-425E277372E3}" srcId="{7DBD4337-674A-40D0-9CAE-676225CED308}" destId="{DB79EDD5-5AC3-4025-BEA0-1518A67DC279}" srcOrd="0" destOrd="0" parTransId="{87C63BA7-0C7F-4D84-AE03-144A73A2E563}" sibTransId="{B366C25A-0EC3-4627-A3F9-1175379A4222}"/>
    <dgm:cxn modelId="{46B1CFAC-84F8-475B-9090-D5F0B933B8CF}" type="presOf" srcId="{CAF8F7E1-CBBC-4B51-82FD-40AAD75FD316}" destId="{461FB33B-46A8-483D-BDC2-B94EA21AAAEA}" srcOrd="0" destOrd="0" presId="urn:microsoft.com/office/officeart/2009/layout/CirclePictureHierarchy"/>
    <dgm:cxn modelId="{DED269B2-856C-4234-9D92-65A8D2DDB9E1}" srcId="{32DF63C4-25D2-4EF1-ACB8-F5956BAA3549}" destId="{17E3FA0A-1E4D-48AE-AF4B-7BB5A7F0D5E8}" srcOrd="0" destOrd="0" parTransId="{721AEE53-03D4-41CC-921B-5582EC653E15}" sibTransId="{E0482D2D-560B-4F8A-A9AF-77C4FE6EA669}"/>
    <dgm:cxn modelId="{4540C7B5-C8E1-4FE7-8C3A-FC8C1CA50075}" type="presOf" srcId="{721AEE53-03D4-41CC-921B-5582EC653E15}" destId="{F7307957-B0F0-4419-B144-23C644421338}" srcOrd="0" destOrd="0" presId="urn:microsoft.com/office/officeart/2009/layout/CirclePictureHierarchy"/>
    <dgm:cxn modelId="{27BDEEB8-74E0-425A-8930-96B09121ABAB}" type="presOf" srcId="{6C544CB2-2F3F-4180-AA7B-709693864E5F}" destId="{EB99F1EF-59D1-4DC4-9054-12381EB26D94}" srcOrd="0" destOrd="0" presId="urn:microsoft.com/office/officeart/2009/layout/CirclePictureHierarchy"/>
    <dgm:cxn modelId="{3C244BBA-E57E-434E-80C3-FBE94DE73F4E}" type="presOf" srcId="{6121BEA5-C60D-4C22-9DF2-0D2EDE9BC541}" destId="{4156799C-054D-48BC-87D5-E3D2A13BB0AE}" srcOrd="0" destOrd="0" presId="urn:microsoft.com/office/officeart/2009/layout/CirclePictureHierarchy"/>
    <dgm:cxn modelId="{E92318CB-EEA9-4924-87FA-22AF256F6B2D}" type="presOf" srcId="{DB79EDD5-5AC3-4025-BEA0-1518A67DC279}" destId="{8442B70A-BD1A-4B8B-9388-6B6CF765BD6B}" srcOrd="0" destOrd="0" presId="urn:microsoft.com/office/officeart/2009/layout/CirclePictureHierarchy"/>
    <dgm:cxn modelId="{FDA5E5D2-36DE-4C16-A622-77E3EF634151}" type="presOf" srcId="{CEB4E22A-4162-49BD-82E6-59CAF63CAA08}" destId="{1373EA26-79D4-448E-BA42-9395EACF40D3}" srcOrd="0" destOrd="0" presId="urn:microsoft.com/office/officeart/2009/layout/CirclePictureHierarchy"/>
    <dgm:cxn modelId="{7290CFD7-382F-4525-B612-2FB0DB0422C0}" srcId="{6121BEA5-C60D-4C22-9DF2-0D2EDE9BC541}" destId="{32DF63C4-25D2-4EF1-ACB8-F5956BAA3549}" srcOrd="0" destOrd="0" parTransId="{0483C544-851B-40D8-90B5-7831E45F52E1}" sibTransId="{D7454C2E-7812-4EFA-B985-A3F22EC3995A}"/>
    <dgm:cxn modelId="{1E3E27F3-333C-4936-A46E-BFA94F486514}" srcId="{DB79EDD5-5AC3-4025-BEA0-1518A67DC279}" destId="{CEB4E22A-4162-49BD-82E6-59CAF63CAA08}" srcOrd="0" destOrd="0" parTransId="{950FE18F-49F4-433B-A97C-C4C1860BA246}" sibTransId="{741BED6E-7A3F-443F-A6A7-2843F9AD4F9B}"/>
    <dgm:cxn modelId="{30195030-EA9B-4D6C-8DA5-D371C1025CB9}" type="presParOf" srcId="{4156799C-054D-48BC-87D5-E3D2A13BB0AE}" destId="{650EC97E-9CEA-4C24-871A-18773897A86F}" srcOrd="0" destOrd="0" presId="urn:microsoft.com/office/officeart/2009/layout/CirclePictureHierarchy"/>
    <dgm:cxn modelId="{EDE35860-92CD-4677-A081-656903F0124B}" type="presParOf" srcId="{650EC97E-9CEA-4C24-871A-18773897A86F}" destId="{D3D93081-1B44-4C97-BA4A-5CA5EFEA1E63}" srcOrd="0" destOrd="0" presId="urn:microsoft.com/office/officeart/2009/layout/CirclePictureHierarchy"/>
    <dgm:cxn modelId="{54B23130-2112-4E4E-B018-7DAAB6467F26}" type="presParOf" srcId="{D3D93081-1B44-4C97-BA4A-5CA5EFEA1E63}" destId="{9129382B-309C-48ED-AD5E-DC5C3919C1FC}" srcOrd="0" destOrd="0" presId="urn:microsoft.com/office/officeart/2009/layout/CirclePictureHierarchy"/>
    <dgm:cxn modelId="{0F191D59-D209-49EE-9FBD-BB909B77B681}" type="presParOf" srcId="{D3D93081-1B44-4C97-BA4A-5CA5EFEA1E63}" destId="{DE5DBD2A-6101-4DAB-AD68-3C3D917AA496}" srcOrd="1" destOrd="0" presId="urn:microsoft.com/office/officeart/2009/layout/CirclePictureHierarchy"/>
    <dgm:cxn modelId="{6401BBDD-12F8-4D1F-8C94-9F5509D477A7}" type="presParOf" srcId="{650EC97E-9CEA-4C24-871A-18773897A86F}" destId="{CB88CC96-51A0-4F30-8AD7-223777A03A62}" srcOrd="1" destOrd="0" presId="urn:microsoft.com/office/officeart/2009/layout/CirclePictureHierarchy"/>
    <dgm:cxn modelId="{2A1BD780-5D16-4B2D-A831-A61AD64453FB}" type="presParOf" srcId="{CB88CC96-51A0-4F30-8AD7-223777A03A62}" destId="{F7307957-B0F0-4419-B144-23C644421338}" srcOrd="0" destOrd="0" presId="urn:microsoft.com/office/officeart/2009/layout/CirclePictureHierarchy"/>
    <dgm:cxn modelId="{C411521E-633A-4616-9F88-501C2EA29A16}" type="presParOf" srcId="{CB88CC96-51A0-4F30-8AD7-223777A03A62}" destId="{35E116F8-88F5-483E-AF09-D0A999052B78}" srcOrd="1" destOrd="0" presId="urn:microsoft.com/office/officeart/2009/layout/CirclePictureHierarchy"/>
    <dgm:cxn modelId="{872E4299-9387-4DA7-B15B-CA4B2F983D07}" type="presParOf" srcId="{35E116F8-88F5-483E-AF09-D0A999052B78}" destId="{1C40746E-DE66-42F0-8A89-CEAD15CBDE0E}" srcOrd="0" destOrd="0" presId="urn:microsoft.com/office/officeart/2009/layout/CirclePictureHierarchy"/>
    <dgm:cxn modelId="{4BE50762-94A6-444B-87A9-7AE0ABB7FC51}" type="presParOf" srcId="{1C40746E-DE66-42F0-8A89-CEAD15CBDE0E}" destId="{09807ED7-424B-4252-8062-1F8C22F614AB}" srcOrd="0" destOrd="0" presId="urn:microsoft.com/office/officeart/2009/layout/CirclePictureHierarchy"/>
    <dgm:cxn modelId="{D5B57C8C-8085-41D5-90DD-2961CB565C4C}" type="presParOf" srcId="{1C40746E-DE66-42F0-8A89-CEAD15CBDE0E}" destId="{514EB2D2-99BC-4648-9E84-C460E898A7EE}" srcOrd="1" destOrd="0" presId="urn:microsoft.com/office/officeart/2009/layout/CirclePictureHierarchy"/>
    <dgm:cxn modelId="{3B035CEB-4CCA-4217-B6EA-56907B0357EF}" type="presParOf" srcId="{35E116F8-88F5-483E-AF09-D0A999052B78}" destId="{F7F3607D-4EF0-4C08-BCB5-880211BB81D5}" srcOrd="1" destOrd="0" presId="urn:microsoft.com/office/officeart/2009/layout/CirclePictureHierarchy"/>
    <dgm:cxn modelId="{948D01D7-1058-4CE6-8BD3-663B204DB6F9}" type="presParOf" srcId="{F7F3607D-4EF0-4C08-BCB5-880211BB81D5}" destId="{DC09211A-07E6-434F-B187-E999E319FB5E}" srcOrd="0" destOrd="0" presId="urn:microsoft.com/office/officeart/2009/layout/CirclePictureHierarchy"/>
    <dgm:cxn modelId="{167E3663-D7E0-4838-BBCC-2511CA467EEA}" type="presParOf" srcId="{F7F3607D-4EF0-4C08-BCB5-880211BB81D5}" destId="{A59F1343-A3A2-4D82-9849-01F0869E2FFE}" srcOrd="1" destOrd="0" presId="urn:microsoft.com/office/officeart/2009/layout/CirclePictureHierarchy"/>
    <dgm:cxn modelId="{E02624C6-650D-45A9-BDFA-E50BE4DF2B2C}" type="presParOf" srcId="{A59F1343-A3A2-4D82-9849-01F0869E2FFE}" destId="{90192EF7-52C9-4426-9729-3B72CE3BA74C}" srcOrd="0" destOrd="0" presId="urn:microsoft.com/office/officeart/2009/layout/CirclePictureHierarchy"/>
    <dgm:cxn modelId="{0552F5B6-D620-42B9-9C74-D55A31BC4B1E}" type="presParOf" srcId="{90192EF7-52C9-4426-9729-3B72CE3BA74C}" destId="{4B59C001-DB0A-49F1-90EC-3F159E08B68D}" srcOrd="0" destOrd="0" presId="urn:microsoft.com/office/officeart/2009/layout/CirclePictureHierarchy"/>
    <dgm:cxn modelId="{928A33B8-FF14-46B0-9AFB-840927913097}" type="presParOf" srcId="{90192EF7-52C9-4426-9729-3B72CE3BA74C}" destId="{CD293353-CF02-4563-A7EF-B1D627B9853D}" srcOrd="1" destOrd="0" presId="urn:microsoft.com/office/officeart/2009/layout/CirclePictureHierarchy"/>
    <dgm:cxn modelId="{FC8A832C-685B-4BF0-A728-24D1A76ADBDD}" type="presParOf" srcId="{A59F1343-A3A2-4D82-9849-01F0869E2FFE}" destId="{2F0AF676-3711-458A-9DCD-8BC0AEA4C456}" srcOrd="1" destOrd="0" presId="urn:microsoft.com/office/officeart/2009/layout/CirclePictureHierarchy"/>
    <dgm:cxn modelId="{78BE439A-E46E-4D00-81FE-8A4EF5D36DD7}" type="presParOf" srcId="{2F0AF676-3711-458A-9DCD-8BC0AEA4C456}" destId="{7E47743C-2A2F-4C55-8FFA-D98F5B5C581E}" srcOrd="0" destOrd="0" presId="urn:microsoft.com/office/officeart/2009/layout/CirclePictureHierarchy"/>
    <dgm:cxn modelId="{5874074D-D632-42AB-9395-FA254E351275}" type="presParOf" srcId="{2F0AF676-3711-458A-9DCD-8BC0AEA4C456}" destId="{3403973E-4050-4FDF-981D-97F685DF008B}" srcOrd="1" destOrd="0" presId="urn:microsoft.com/office/officeart/2009/layout/CirclePictureHierarchy"/>
    <dgm:cxn modelId="{82758DE1-4F21-4CE6-9AFE-3EEB6FBE2125}" type="presParOf" srcId="{3403973E-4050-4FDF-981D-97F685DF008B}" destId="{FA3F5214-EBD5-489A-BB33-D77CB0D4A559}" srcOrd="0" destOrd="0" presId="urn:microsoft.com/office/officeart/2009/layout/CirclePictureHierarchy"/>
    <dgm:cxn modelId="{0481BE11-9118-4223-B80D-F69CD5580AF3}" type="presParOf" srcId="{FA3F5214-EBD5-489A-BB33-D77CB0D4A559}" destId="{9ABEC61B-2947-47A8-BA90-8108AD3F5488}" srcOrd="0" destOrd="0" presId="urn:microsoft.com/office/officeart/2009/layout/CirclePictureHierarchy"/>
    <dgm:cxn modelId="{46D1FB53-9CE4-4B84-B55D-18223865956B}" type="presParOf" srcId="{FA3F5214-EBD5-489A-BB33-D77CB0D4A559}" destId="{8442B70A-BD1A-4B8B-9388-6B6CF765BD6B}" srcOrd="1" destOrd="0" presId="urn:microsoft.com/office/officeart/2009/layout/CirclePictureHierarchy"/>
    <dgm:cxn modelId="{A364468D-1765-44CE-ACF9-A0914B7650A9}" type="presParOf" srcId="{3403973E-4050-4FDF-981D-97F685DF008B}" destId="{F4FFC8D8-DE6F-475F-8DE2-909EE08570E6}" srcOrd="1" destOrd="0" presId="urn:microsoft.com/office/officeart/2009/layout/CirclePictureHierarchy"/>
    <dgm:cxn modelId="{D74D283E-8B5C-4217-B516-1F823F97407A}" type="presParOf" srcId="{F4FFC8D8-DE6F-475F-8DE2-909EE08570E6}" destId="{03A76511-E2EE-4B9F-BD54-1247A50C4BB2}" srcOrd="0" destOrd="0" presId="urn:microsoft.com/office/officeart/2009/layout/CirclePictureHierarchy"/>
    <dgm:cxn modelId="{68A50285-9653-4A18-B78C-0CE619F0AB82}" type="presParOf" srcId="{F4FFC8D8-DE6F-475F-8DE2-909EE08570E6}" destId="{D27CCB8E-DAE1-4CE0-A66D-156F59EFC44E}" srcOrd="1" destOrd="0" presId="urn:microsoft.com/office/officeart/2009/layout/CirclePictureHierarchy"/>
    <dgm:cxn modelId="{0CCB66B1-94D8-4E27-A0C6-5B4A73A2F5EC}" type="presParOf" srcId="{D27CCB8E-DAE1-4CE0-A66D-156F59EFC44E}" destId="{A017A80A-0436-4990-9C61-DC27F2EDB782}" srcOrd="0" destOrd="0" presId="urn:microsoft.com/office/officeart/2009/layout/CirclePictureHierarchy"/>
    <dgm:cxn modelId="{76FE5000-1B80-44AF-93D2-18A164066FEA}" type="presParOf" srcId="{A017A80A-0436-4990-9C61-DC27F2EDB782}" destId="{8928CA6E-0552-471B-B55D-407E9D467542}" srcOrd="0" destOrd="0" presId="urn:microsoft.com/office/officeart/2009/layout/CirclePictureHierarchy"/>
    <dgm:cxn modelId="{6769B71D-FF28-4F0D-9A0D-D111137BA6A9}" type="presParOf" srcId="{A017A80A-0436-4990-9C61-DC27F2EDB782}" destId="{1373EA26-79D4-448E-BA42-9395EACF40D3}" srcOrd="1" destOrd="0" presId="urn:microsoft.com/office/officeart/2009/layout/CirclePictureHierarchy"/>
    <dgm:cxn modelId="{4EE067F4-400A-4BC1-965F-90752027F430}" type="presParOf" srcId="{D27CCB8E-DAE1-4CE0-A66D-156F59EFC44E}" destId="{9E34F7B2-77FE-4CD8-B8B3-29AFEC517CA7}" srcOrd="1" destOrd="0" presId="urn:microsoft.com/office/officeart/2009/layout/CirclePictureHierarchy"/>
    <dgm:cxn modelId="{E73771EE-CA5F-48EA-A808-5E4804423A39}" type="presParOf" srcId="{F4FFC8D8-DE6F-475F-8DE2-909EE08570E6}" destId="{11AEDA58-E1DE-4355-830F-F166A3920404}" srcOrd="2" destOrd="0" presId="urn:microsoft.com/office/officeart/2009/layout/CirclePictureHierarchy"/>
    <dgm:cxn modelId="{24305081-352F-466C-9DCA-66E2E7064B6E}" type="presParOf" srcId="{F4FFC8D8-DE6F-475F-8DE2-909EE08570E6}" destId="{0D36CE64-AAF1-4E18-A7F3-56E6080AD067}" srcOrd="3" destOrd="0" presId="urn:microsoft.com/office/officeart/2009/layout/CirclePictureHierarchy"/>
    <dgm:cxn modelId="{06CEC0B6-6EF9-4D89-B503-7DFBD96EA6A9}" type="presParOf" srcId="{0D36CE64-AAF1-4E18-A7F3-56E6080AD067}" destId="{A85B2636-603B-4381-B69F-BD8DE17578F3}" srcOrd="0" destOrd="0" presId="urn:microsoft.com/office/officeart/2009/layout/CirclePictureHierarchy"/>
    <dgm:cxn modelId="{254A37A2-9A94-49B8-AED8-F6BBAF4CE708}" type="presParOf" srcId="{A85B2636-603B-4381-B69F-BD8DE17578F3}" destId="{223F5C62-CD0B-4B4F-ACB6-135EBCBCFC25}" srcOrd="0" destOrd="0" presId="urn:microsoft.com/office/officeart/2009/layout/CirclePictureHierarchy"/>
    <dgm:cxn modelId="{8BAB732D-987E-4714-9C80-C81ECC09B077}" type="presParOf" srcId="{A85B2636-603B-4381-B69F-BD8DE17578F3}" destId="{EB99F1EF-59D1-4DC4-9054-12381EB26D94}" srcOrd="1" destOrd="0" presId="urn:microsoft.com/office/officeart/2009/layout/CirclePictureHierarchy"/>
    <dgm:cxn modelId="{EC0ACDD5-AC60-4F22-8D95-22CE46419ED2}" type="presParOf" srcId="{0D36CE64-AAF1-4E18-A7F3-56E6080AD067}" destId="{7A2291D2-C30F-4C3A-AB5A-392802A581C8}" srcOrd="1" destOrd="0" presId="urn:microsoft.com/office/officeart/2009/layout/CirclePictureHierarchy"/>
    <dgm:cxn modelId="{7BA98D2D-389E-4C88-B152-BEE2436C7789}" type="presParOf" srcId="{F4FFC8D8-DE6F-475F-8DE2-909EE08570E6}" destId="{9CB1D94D-2880-4CF8-BBB7-6E539888218B}" srcOrd="4" destOrd="0" presId="urn:microsoft.com/office/officeart/2009/layout/CirclePictureHierarchy"/>
    <dgm:cxn modelId="{43EBDE60-3113-4A47-9784-3DCDCE5ADD1E}" type="presParOf" srcId="{F4FFC8D8-DE6F-475F-8DE2-909EE08570E6}" destId="{B5452311-2C50-48F3-805A-81488747059A}" srcOrd="5" destOrd="0" presId="urn:microsoft.com/office/officeart/2009/layout/CirclePictureHierarchy"/>
    <dgm:cxn modelId="{A173FA17-87DE-4D24-8BE6-B05A5C9E238D}" type="presParOf" srcId="{B5452311-2C50-48F3-805A-81488747059A}" destId="{5C3DE176-800A-4C3E-8C95-CE010F8DC19E}" srcOrd="0" destOrd="0" presId="urn:microsoft.com/office/officeart/2009/layout/CirclePictureHierarchy"/>
    <dgm:cxn modelId="{27450BAC-31C8-4F52-A258-1A153F352500}" type="presParOf" srcId="{5C3DE176-800A-4C3E-8C95-CE010F8DC19E}" destId="{17381AFB-D460-4C1C-B696-560F3CA5B489}" srcOrd="0" destOrd="0" presId="urn:microsoft.com/office/officeart/2009/layout/CirclePictureHierarchy"/>
    <dgm:cxn modelId="{F2AFB425-B6EC-432B-B838-79A4B9B5BC4F}" type="presParOf" srcId="{5C3DE176-800A-4C3E-8C95-CE010F8DC19E}" destId="{EADB1C1A-B467-4344-A1D4-3E1FD36F1E82}" srcOrd="1" destOrd="0" presId="urn:microsoft.com/office/officeart/2009/layout/CirclePictureHierarchy"/>
    <dgm:cxn modelId="{33BFFB45-DA37-4FEC-9E8B-05488C82D489}" type="presParOf" srcId="{B5452311-2C50-48F3-805A-81488747059A}" destId="{11809D37-BC44-4B81-8EC4-CCF0724A5D10}" srcOrd="1" destOrd="0" presId="urn:microsoft.com/office/officeart/2009/layout/CirclePictureHierarchy"/>
    <dgm:cxn modelId="{249AEDD9-4192-46CD-B310-0D7616B21859}" type="presParOf" srcId="{F4FFC8D8-DE6F-475F-8DE2-909EE08570E6}" destId="{AF499518-AC2E-43B3-AFFE-9BA1174FC762}" srcOrd="6" destOrd="0" presId="urn:microsoft.com/office/officeart/2009/layout/CirclePictureHierarchy"/>
    <dgm:cxn modelId="{AF8C0F04-1AA5-4460-A6BE-12721154B997}" type="presParOf" srcId="{F4FFC8D8-DE6F-475F-8DE2-909EE08570E6}" destId="{F2E727C4-11B1-488C-9BAA-DA75E9FCE050}" srcOrd="7" destOrd="0" presId="urn:microsoft.com/office/officeart/2009/layout/CirclePictureHierarchy"/>
    <dgm:cxn modelId="{FF308D73-8FB7-4308-A37D-F8497FE8576C}" type="presParOf" srcId="{F2E727C4-11B1-488C-9BAA-DA75E9FCE050}" destId="{16EB425F-E42B-4A5C-8B86-B6C554790333}" srcOrd="0" destOrd="0" presId="urn:microsoft.com/office/officeart/2009/layout/CirclePictureHierarchy"/>
    <dgm:cxn modelId="{993BCCF1-A214-47E4-A465-321FF94F54DA}" type="presParOf" srcId="{16EB425F-E42B-4A5C-8B86-B6C554790333}" destId="{BFDCF43B-8AA8-43E1-9F85-B70829A49FD8}" srcOrd="0" destOrd="0" presId="urn:microsoft.com/office/officeart/2009/layout/CirclePictureHierarchy"/>
    <dgm:cxn modelId="{0AD636E8-8F65-47FF-B142-9926C5C67EA3}" type="presParOf" srcId="{16EB425F-E42B-4A5C-8B86-B6C554790333}" destId="{461FB33B-46A8-483D-BDC2-B94EA21AAAEA}" srcOrd="1" destOrd="0" presId="urn:microsoft.com/office/officeart/2009/layout/CirclePictureHierarchy"/>
    <dgm:cxn modelId="{AD2FAEDC-983B-499B-B5C7-AC737588A27E}" type="presParOf" srcId="{F2E727C4-11B1-488C-9BAA-DA75E9FCE050}" destId="{CE0292FA-67C9-4741-8418-ADEF54A1845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4E733-C9AC-7D41-B68C-9DE3F5618900}">
      <dsp:nvSpPr>
        <dsp:cNvPr id="0" name=""/>
        <dsp:cNvSpPr/>
      </dsp:nvSpPr>
      <dsp:spPr>
        <a:xfrm>
          <a:off x="4581524" y="1184179"/>
          <a:ext cx="1362075" cy="312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257"/>
              </a:lnTo>
              <a:lnTo>
                <a:pt x="1362075" y="157257"/>
              </a:lnTo>
              <a:lnTo>
                <a:pt x="1362075" y="3120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075E7-48B5-0342-B8BA-309C2F6330E7}">
      <dsp:nvSpPr>
        <dsp:cNvPr id="0" name=""/>
        <dsp:cNvSpPr/>
      </dsp:nvSpPr>
      <dsp:spPr>
        <a:xfrm>
          <a:off x="5897879" y="3789457"/>
          <a:ext cx="91440" cy="3120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03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A1C75D-8EB2-EE41-8726-758128035184}">
      <dsp:nvSpPr>
        <dsp:cNvPr id="0" name=""/>
        <dsp:cNvSpPr/>
      </dsp:nvSpPr>
      <dsp:spPr>
        <a:xfrm>
          <a:off x="3219450" y="2486818"/>
          <a:ext cx="2724149" cy="312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257"/>
              </a:lnTo>
              <a:lnTo>
                <a:pt x="2724149" y="157257"/>
              </a:lnTo>
              <a:lnTo>
                <a:pt x="2724149" y="3120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30E1E8-1D2A-3049-B6E4-8CF0D819AA81}">
      <dsp:nvSpPr>
        <dsp:cNvPr id="0" name=""/>
        <dsp:cNvSpPr/>
      </dsp:nvSpPr>
      <dsp:spPr>
        <a:xfrm>
          <a:off x="3173730" y="2486818"/>
          <a:ext cx="91440" cy="3120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0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D0541-7A45-3B40-9143-0A9751D0A1A6}">
      <dsp:nvSpPr>
        <dsp:cNvPr id="0" name=""/>
        <dsp:cNvSpPr/>
      </dsp:nvSpPr>
      <dsp:spPr>
        <a:xfrm>
          <a:off x="449580" y="3789457"/>
          <a:ext cx="91440" cy="3120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03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1060C-E794-0449-9748-49A3FD07727D}">
      <dsp:nvSpPr>
        <dsp:cNvPr id="0" name=""/>
        <dsp:cNvSpPr/>
      </dsp:nvSpPr>
      <dsp:spPr>
        <a:xfrm>
          <a:off x="495300" y="2486818"/>
          <a:ext cx="2724149" cy="312039"/>
        </a:xfrm>
        <a:custGeom>
          <a:avLst/>
          <a:gdLst/>
          <a:ahLst/>
          <a:cxnLst/>
          <a:rect l="0" t="0" r="0" b="0"/>
          <a:pathLst>
            <a:path>
              <a:moveTo>
                <a:pt x="2724149" y="0"/>
              </a:moveTo>
              <a:lnTo>
                <a:pt x="2724149" y="157257"/>
              </a:lnTo>
              <a:lnTo>
                <a:pt x="0" y="157257"/>
              </a:lnTo>
              <a:lnTo>
                <a:pt x="0" y="31203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6C66A-48EF-7046-9D53-491DD8397B47}">
      <dsp:nvSpPr>
        <dsp:cNvPr id="0" name=""/>
        <dsp:cNvSpPr/>
      </dsp:nvSpPr>
      <dsp:spPr>
        <a:xfrm>
          <a:off x="3219450" y="1184179"/>
          <a:ext cx="1362074" cy="312039"/>
        </a:xfrm>
        <a:custGeom>
          <a:avLst/>
          <a:gdLst/>
          <a:ahLst/>
          <a:cxnLst/>
          <a:rect l="0" t="0" r="0" b="0"/>
          <a:pathLst>
            <a:path>
              <a:moveTo>
                <a:pt x="1362074" y="0"/>
              </a:moveTo>
              <a:lnTo>
                <a:pt x="1362074" y="157257"/>
              </a:lnTo>
              <a:lnTo>
                <a:pt x="0" y="157257"/>
              </a:lnTo>
              <a:lnTo>
                <a:pt x="0" y="3120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1D1D1-662C-5D46-B472-4E90B31E51ED}">
      <dsp:nvSpPr>
        <dsp:cNvPr id="0" name=""/>
        <dsp:cNvSpPr/>
      </dsp:nvSpPr>
      <dsp:spPr>
        <a:xfrm>
          <a:off x="4086224" y="193579"/>
          <a:ext cx="990600" cy="9906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DCDCB-9BF1-6041-A176-48D76E553EB4}">
      <dsp:nvSpPr>
        <dsp:cNvPr id="0" name=""/>
        <dsp:cNvSpPr/>
      </dsp:nvSpPr>
      <dsp:spPr>
        <a:xfrm>
          <a:off x="5076824" y="191103"/>
          <a:ext cx="1485899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Health</a:t>
          </a:r>
        </a:p>
      </dsp:txBody>
      <dsp:txXfrm>
        <a:off x="5076824" y="191103"/>
        <a:ext cx="1485899" cy="990600"/>
      </dsp:txXfrm>
    </dsp:sp>
    <dsp:sp modelId="{B7CAA0ED-7969-8844-883B-685CB1D4A5FD}">
      <dsp:nvSpPr>
        <dsp:cNvPr id="0" name=""/>
        <dsp:cNvSpPr/>
      </dsp:nvSpPr>
      <dsp:spPr>
        <a:xfrm>
          <a:off x="2724150" y="1496218"/>
          <a:ext cx="990600" cy="9906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1495F-6FDD-4B46-89F9-B220149B5A0F}">
      <dsp:nvSpPr>
        <dsp:cNvPr id="0" name=""/>
        <dsp:cNvSpPr/>
      </dsp:nvSpPr>
      <dsp:spPr>
        <a:xfrm>
          <a:off x="3714750" y="1493742"/>
          <a:ext cx="1485899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Family</a:t>
          </a:r>
        </a:p>
      </dsp:txBody>
      <dsp:txXfrm>
        <a:off x="3714750" y="1493742"/>
        <a:ext cx="1485899" cy="990600"/>
      </dsp:txXfrm>
    </dsp:sp>
    <dsp:sp modelId="{9E265FEB-2849-D947-890E-B3A2B228721B}">
      <dsp:nvSpPr>
        <dsp:cNvPr id="0" name=""/>
        <dsp:cNvSpPr/>
      </dsp:nvSpPr>
      <dsp:spPr>
        <a:xfrm>
          <a:off x="0" y="2798857"/>
          <a:ext cx="990600" cy="9906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2063F-C3A0-EA40-8672-F1D01C4A9AA9}">
      <dsp:nvSpPr>
        <dsp:cNvPr id="0" name=""/>
        <dsp:cNvSpPr/>
      </dsp:nvSpPr>
      <dsp:spPr>
        <a:xfrm>
          <a:off x="990600" y="2796381"/>
          <a:ext cx="1485899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Difference</a:t>
          </a:r>
        </a:p>
      </dsp:txBody>
      <dsp:txXfrm>
        <a:off x="990600" y="2796381"/>
        <a:ext cx="1485899" cy="990600"/>
      </dsp:txXfrm>
    </dsp:sp>
    <dsp:sp modelId="{3DA8F434-AC16-C44B-99EA-593DA4DD1BED}">
      <dsp:nvSpPr>
        <dsp:cNvPr id="0" name=""/>
        <dsp:cNvSpPr/>
      </dsp:nvSpPr>
      <dsp:spPr>
        <a:xfrm>
          <a:off x="0" y="4101496"/>
          <a:ext cx="990600" cy="9906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0C2B5-E9B8-F241-8C69-0BCFE0B1ABA0}">
      <dsp:nvSpPr>
        <dsp:cNvPr id="0" name=""/>
        <dsp:cNvSpPr/>
      </dsp:nvSpPr>
      <dsp:spPr>
        <a:xfrm>
          <a:off x="990600" y="4099020"/>
          <a:ext cx="1485899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Logic</a:t>
          </a:r>
        </a:p>
      </dsp:txBody>
      <dsp:txXfrm>
        <a:off x="990600" y="4099020"/>
        <a:ext cx="1485899" cy="990600"/>
      </dsp:txXfrm>
    </dsp:sp>
    <dsp:sp modelId="{77993A64-5B3A-F744-A289-8045DCE670D7}">
      <dsp:nvSpPr>
        <dsp:cNvPr id="0" name=""/>
        <dsp:cNvSpPr/>
      </dsp:nvSpPr>
      <dsp:spPr>
        <a:xfrm>
          <a:off x="2724150" y="2798857"/>
          <a:ext cx="990600" cy="9906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BA040-8DCE-E443-AF46-A53BC34B34C3}">
      <dsp:nvSpPr>
        <dsp:cNvPr id="0" name=""/>
        <dsp:cNvSpPr/>
      </dsp:nvSpPr>
      <dsp:spPr>
        <a:xfrm>
          <a:off x="3714750" y="2796381"/>
          <a:ext cx="1485899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Wealth</a:t>
          </a:r>
        </a:p>
      </dsp:txBody>
      <dsp:txXfrm>
        <a:off x="3714750" y="2796381"/>
        <a:ext cx="1485899" cy="990600"/>
      </dsp:txXfrm>
    </dsp:sp>
    <dsp:sp modelId="{E0BC280C-EDE8-9F4A-93F4-A6F13155FD75}">
      <dsp:nvSpPr>
        <dsp:cNvPr id="0" name=""/>
        <dsp:cNvSpPr/>
      </dsp:nvSpPr>
      <dsp:spPr>
        <a:xfrm>
          <a:off x="5448300" y="2798857"/>
          <a:ext cx="990600" cy="9906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BE0F5-61E4-6042-954F-7524C46ED4A2}">
      <dsp:nvSpPr>
        <dsp:cNvPr id="0" name=""/>
        <dsp:cNvSpPr/>
      </dsp:nvSpPr>
      <dsp:spPr>
        <a:xfrm>
          <a:off x="6438899" y="2796381"/>
          <a:ext cx="1485899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Recognition</a:t>
          </a:r>
        </a:p>
      </dsp:txBody>
      <dsp:txXfrm>
        <a:off x="6438899" y="2796381"/>
        <a:ext cx="1485899" cy="990600"/>
      </dsp:txXfrm>
    </dsp:sp>
    <dsp:sp modelId="{BB80898B-08F6-3F4E-8E99-6817CF450C42}">
      <dsp:nvSpPr>
        <dsp:cNvPr id="0" name=""/>
        <dsp:cNvSpPr/>
      </dsp:nvSpPr>
      <dsp:spPr>
        <a:xfrm>
          <a:off x="5448300" y="4101496"/>
          <a:ext cx="990600" cy="9906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3C063-BB75-FA4A-B029-D0E60C00DDDC}">
      <dsp:nvSpPr>
        <dsp:cNvPr id="0" name=""/>
        <dsp:cNvSpPr/>
      </dsp:nvSpPr>
      <dsp:spPr>
        <a:xfrm>
          <a:off x="6438899" y="4099020"/>
          <a:ext cx="1485899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Development</a:t>
          </a:r>
        </a:p>
      </dsp:txBody>
      <dsp:txXfrm>
        <a:off x="6438899" y="4099020"/>
        <a:ext cx="1485899" cy="990600"/>
      </dsp:txXfrm>
    </dsp:sp>
    <dsp:sp modelId="{579EBD29-5158-DA4C-B357-BAA0C1BDE1F0}">
      <dsp:nvSpPr>
        <dsp:cNvPr id="0" name=""/>
        <dsp:cNvSpPr/>
      </dsp:nvSpPr>
      <dsp:spPr>
        <a:xfrm>
          <a:off x="5448300" y="1496218"/>
          <a:ext cx="990600" cy="9906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1F648-9ACE-6E40-B471-AAF799379F37}">
      <dsp:nvSpPr>
        <dsp:cNvPr id="0" name=""/>
        <dsp:cNvSpPr/>
      </dsp:nvSpPr>
      <dsp:spPr>
        <a:xfrm>
          <a:off x="6438899" y="1493742"/>
          <a:ext cx="1485899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Pride</a:t>
          </a:r>
        </a:p>
      </dsp:txBody>
      <dsp:txXfrm>
        <a:off x="6438899" y="1493742"/>
        <a:ext cx="1485899" cy="990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99518-AC2E-43B3-AFFE-9BA1174FC762}">
      <dsp:nvSpPr>
        <dsp:cNvPr id="0" name=""/>
        <dsp:cNvSpPr/>
      </dsp:nvSpPr>
      <dsp:spPr>
        <a:xfrm>
          <a:off x="2565251" y="4129601"/>
          <a:ext cx="2286369" cy="174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11"/>
              </a:lnTo>
              <a:lnTo>
                <a:pt x="1990697" y="76611"/>
              </a:lnTo>
              <a:lnTo>
                <a:pt x="1990697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B1D94D-2880-4CF8-BBB7-6E539888218B}">
      <dsp:nvSpPr>
        <dsp:cNvPr id="0" name=""/>
        <dsp:cNvSpPr/>
      </dsp:nvSpPr>
      <dsp:spPr>
        <a:xfrm>
          <a:off x="2565251" y="4129601"/>
          <a:ext cx="762123" cy="174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11"/>
              </a:lnTo>
              <a:lnTo>
                <a:pt x="663565" y="76611"/>
              </a:lnTo>
              <a:lnTo>
                <a:pt x="663565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EDA58-E1DE-4355-830F-F166A3920404}">
      <dsp:nvSpPr>
        <dsp:cNvPr id="0" name=""/>
        <dsp:cNvSpPr/>
      </dsp:nvSpPr>
      <dsp:spPr>
        <a:xfrm>
          <a:off x="1803128" y="4129601"/>
          <a:ext cx="762123" cy="174595"/>
        </a:xfrm>
        <a:custGeom>
          <a:avLst/>
          <a:gdLst/>
          <a:ahLst/>
          <a:cxnLst/>
          <a:rect l="0" t="0" r="0" b="0"/>
          <a:pathLst>
            <a:path>
              <a:moveTo>
                <a:pt x="663565" y="0"/>
              </a:moveTo>
              <a:lnTo>
                <a:pt x="663565" y="76611"/>
              </a:lnTo>
              <a:lnTo>
                <a:pt x="0" y="76611"/>
              </a:lnTo>
              <a:lnTo>
                <a:pt x="0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76511-E2EE-4B9F-BD54-1247A50C4BB2}">
      <dsp:nvSpPr>
        <dsp:cNvPr id="0" name=""/>
        <dsp:cNvSpPr/>
      </dsp:nvSpPr>
      <dsp:spPr>
        <a:xfrm>
          <a:off x="278882" y="4129601"/>
          <a:ext cx="2286369" cy="174595"/>
        </a:xfrm>
        <a:custGeom>
          <a:avLst/>
          <a:gdLst/>
          <a:ahLst/>
          <a:cxnLst/>
          <a:rect l="0" t="0" r="0" b="0"/>
          <a:pathLst>
            <a:path>
              <a:moveTo>
                <a:pt x="1990697" y="0"/>
              </a:moveTo>
              <a:lnTo>
                <a:pt x="1990697" y="76611"/>
              </a:lnTo>
              <a:lnTo>
                <a:pt x="0" y="76611"/>
              </a:lnTo>
              <a:lnTo>
                <a:pt x="0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7743C-2A2F-4C55-8FFA-D98F5B5C581E}">
      <dsp:nvSpPr>
        <dsp:cNvPr id="0" name=""/>
        <dsp:cNvSpPr/>
      </dsp:nvSpPr>
      <dsp:spPr>
        <a:xfrm>
          <a:off x="2519531" y="3400734"/>
          <a:ext cx="91440" cy="1745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09211A-07E6-434F-B187-E999E319FB5E}">
      <dsp:nvSpPr>
        <dsp:cNvPr id="0" name=""/>
        <dsp:cNvSpPr/>
      </dsp:nvSpPr>
      <dsp:spPr>
        <a:xfrm>
          <a:off x="2519531" y="2671867"/>
          <a:ext cx="91440" cy="1745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016"/>
              </a:lnTo>
            </a:path>
          </a:pathLst>
        </a:custGeom>
        <a:noFill/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07957-B0F0-4419-B144-23C644421338}">
      <dsp:nvSpPr>
        <dsp:cNvPr id="0" name=""/>
        <dsp:cNvSpPr/>
      </dsp:nvSpPr>
      <dsp:spPr>
        <a:xfrm>
          <a:off x="2519531" y="1943000"/>
          <a:ext cx="91440" cy="1745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016"/>
              </a:lnTo>
            </a:path>
          </a:pathLst>
        </a:custGeom>
        <a:noFill/>
        <a:ln w="12700" cap="flat" cmpd="sng" algn="ctr">
          <a:solidFill>
            <a:srgbClr val="ED7D31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9382B-309C-48ED-AD5E-DC5C3919C1FC}">
      <dsp:nvSpPr>
        <dsp:cNvPr id="0" name=""/>
        <dsp:cNvSpPr/>
      </dsp:nvSpPr>
      <dsp:spPr>
        <a:xfrm>
          <a:off x="2288116" y="1388729"/>
          <a:ext cx="554271" cy="554271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DBD2A-6101-4DAB-AD68-3C3D917AA496}">
      <dsp:nvSpPr>
        <dsp:cNvPr id="0" name=""/>
        <dsp:cNvSpPr/>
      </dsp:nvSpPr>
      <dsp:spPr>
        <a:xfrm>
          <a:off x="2842387" y="1387343"/>
          <a:ext cx="831407" cy="554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Fulfillment</a:t>
          </a:r>
        </a:p>
      </dsp:txBody>
      <dsp:txXfrm>
        <a:off x="2842387" y="1387343"/>
        <a:ext cx="831407" cy="554271"/>
      </dsp:txXfrm>
    </dsp:sp>
    <dsp:sp modelId="{09807ED7-424B-4252-8062-1F8C22F614AB}">
      <dsp:nvSpPr>
        <dsp:cNvPr id="0" name=""/>
        <dsp:cNvSpPr/>
      </dsp:nvSpPr>
      <dsp:spPr>
        <a:xfrm>
          <a:off x="2288116" y="2117596"/>
          <a:ext cx="554271" cy="554271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EB2D2-99BC-4648-9E84-C460E898A7EE}">
      <dsp:nvSpPr>
        <dsp:cNvPr id="0" name=""/>
        <dsp:cNvSpPr/>
      </dsp:nvSpPr>
      <dsp:spPr>
        <a:xfrm>
          <a:off x="2842387" y="2116210"/>
          <a:ext cx="831407" cy="554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Legacy</a:t>
          </a:r>
        </a:p>
      </dsp:txBody>
      <dsp:txXfrm>
        <a:off x="2842387" y="2116210"/>
        <a:ext cx="831407" cy="554271"/>
      </dsp:txXfrm>
    </dsp:sp>
    <dsp:sp modelId="{4B59C001-DB0A-49F1-90EC-3F159E08B68D}">
      <dsp:nvSpPr>
        <dsp:cNvPr id="0" name=""/>
        <dsp:cNvSpPr/>
      </dsp:nvSpPr>
      <dsp:spPr>
        <a:xfrm>
          <a:off x="2288116" y="2846463"/>
          <a:ext cx="554271" cy="554271"/>
        </a:xfrm>
        <a:prstGeom prst="ellipse">
          <a:avLst/>
        </a:prstGeom>
        <a:blipFill>
          <a:blip xmlns:r="http://schemas.openxmlformats.org/officeDocument/2006/relationships" r:embed="rId3" cstate="print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93353-CF02-4563-A7EF-B1D627B9853D}">
      <dsp:nvSpPr>
        <dsp:cNvPr id="0" name=""/>
        <dsp:cNvSpPr/>
      </dsp:nvSpPr>
      <dsp:spPr>
        <a:xfrm>
          <a:off x="2842387" y="2845077"/>
          <a:ext cx="831407" cy="554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Admiration</a:t>
          </a:r>
        </a:p>
      </dsp:txBody>
      <dsp:txXfrm>
        <a:off x="2842387" y="2845077"/>
        <a:ext cx="831407" cy="554271"/>
      </dsp:txXfrm>
    </dsp:sp>
    <dsp:sp modelId="{9ABEC61B-2947-47A8-BA90-8108AD3F5488}">
      <dsp:nvSpPr>
        <dsp:cNvPr id="0" name=""/>
        <dsp:cNvSpPr/>
      </dsp:nvSpPr>
      <dsp:spPr>
        <a:xfrm>
          <a:off x="2288116" y="3575330"/>
          <a:ext cx="554271" cy="554271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2B70A-BD1A-4B8B-9388-6B6CF765BD6B}">
      <dsp:nvSpPr>
        <dsp:cNvPr id="0" name=""/>
        <dsp:cNvSpPr/>
      </dsp:nvSpPr>
      <dsp:spPr>
        <a:xfrm>
          <a:off x="2842387" y="3573944"/>
          <a:ext cx="831407" cy="554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Make a Difference</a:t>
          </a:r>
        </a:p>
      </dsp:txBody>
      <dsp:txXfrm>
        <a:off x="2842387" y="3573944"/>
        <a:ext cx="831407" cy="554271"/>
      </dsp:txXfrm>
    </dsp:sp>
    <dsp:sp modelId="{8928CA6E-0552-471B-B55D-407E9D467542}">
      <dsp:nvSpPr>
        <dsp:cNvPr id="0" name=""/>
        <dsp:cNvSpPr/>
      </dsp:nvSpPr>
      <dsp:spPr>
        <a:xfrm>
          <a:off x="1746" y="4304196"/>
          <a:ext cx="554271" cy="554271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3EA26-79D4-448E-BA42-9395EACF40D3}">
      <dsp:nvSpPr>
        <dsp:cNvPr id="0" name=""/>
        <dsp:cNvSpPr/>
      </dsp:nvSpPr>
      <dsp:spPr>
        <a:xfrm>
          <a:off x="556018" y="4302811"/>
          <a:ext cx="831407" cy="554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Wealth</a:t>
          </a:r>
        </a:p>
      </dsp:txBody>
      <dsp:txXfrm>
        <a:off x="556018" y="4302811"/>
        <a:ext cx="831407" cy="554271"/>
      </dsp:txXfrm>
    </dsp:sp>
    <dsp:sp modelId="{223F5C62-CD0B-4B4F-ACB6-135EBCBCFC25}">
      <dsp:nvSpPr>
        <dsp:cNvPr id="0" name=""/>
        <dsp:cNvSpPr/>
      </dsp:nvSpPr>
      <dsp:spPr>
        <a:xfrm>
          <a:off x="1525993" y="4304196"/>
          <a:ext cx="554271" cy="554271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9F1EF-59D1-4DC4-9054-12381EB26D94}">
      <dsp:nvSpPr>
        <dsp:cNvPr id="0" name=""/>
        <dsp:cNvSpPr/>
      </dsp:nvSpPr>
      <dsp:spPr>
        <a:xfrm>
          <a:off x="2080264" y="4302811"/>
          <a:ext cx="831407" cy="554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Wisdom</a:t>
          </a:r>
        </a:p>
      </dsp:txBody>
      <dsp:txXfrm>
        <a:off x="2080264" y="4302811"/>
        <a:ext cx="831407" cy="554271"/>
      </dsp:txXfrm>
    </dsp:sp>
    <dsp:sp modelId="{17381AFB-D460-4C1C-B696-560F3CA5B489}">
      <dsp:nvSpPr>
        <dsp:cNvPr id="0" name=""/>
        <dsp:cNvSpPr/>
      </dsp:nvSpPr>
      <dsp:spPr>
        <a:xfrm>
          <a:off x="3050239" y="4304196"/>
          <a:ext cx="554271" cy="554271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B1C1A-B467-4344-A1D4-3E1FD36F1E82}">
      <dsp:nvSpPr>
        <dsp:cNvPr id="0" name=""/>
        <dsp:cNvSpPr/>
      </dsp:nvSpPr>
      <dsp:spPr>
        <a:xfrm>
          <a:off x="3604510" y="4302811"/>
          <a:ext cx="831407" cy="554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Confidence</a:t>
          </a:r>
        </a:p>
      </dsp:txBody>
      <dsp:txXfrm>
        <a:off x="3604510" y="4302811"/>
        <a:ext cx="831407" cy="554271"/>
      </dsp:txXfrm>
    </dsp:sp>
    <dsp:sp modelId="{BFDCF43B-8AA8-43E1-9F85-B70829A49FD8}">
      <dsp:nvSpPr>
        <dsp:cNvPr id="0" name=""/>
        <dsp:cNvSpPr/>
      </dsp:nvSpPr>
      <dsp:spPr>
        <a:xfrm>
          <a:off x="4574485" y="4304196"/>
          <a:ext cx="554271" cy="554271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ED7D31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FB33B-46A8-483D-BDC2-B94EA21AAAEA}">
      <dsp:nvSpPr>
        <dsp:cNvPr id="0" name=""/>
        <dsp:cNvSpPr/>
      </dsp:nvSpPr>
      <dsp:spPr>
        <a:xfrm>
          <a:off x="5128757" y="4302811"/>
          <a:ext cx="831407" cy="554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Ambition</a:t>
          </a:r>
        </a:p>
      </dsp:txBody>
      <dsp:txXfrm>
        <a:off x="5128757" y="4302811"/>
        <a:ext cx="831407" cy="554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6839-C60F-A742-A752-6B7B072E1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C90AB-ED4D-B9E2-DF38-ABB6949B8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73E89-DC3E-4E35-E9D8-290ADD9A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9E637-E420-AC12-F9CB-EAC1A195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68624-570D-2FB1-F1D4-F15ACF4F9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A9ED-AE6E-254A-4482-20C7040F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AF6D8-01D0-9622-46F9-979F820A8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346C3-C24F-5842-71EE-26E28AC6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5A382-11D2-2B72-A69C-17461C13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96073-2061-636C-5D11-BF1DC44E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4A1BF-6F0E-0A5F-B333-D18A288CFE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D54B1-A2F2-ECFE-D0B5-C99A09E99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95B56-BC3D-432C-6FA4-48ACD71AC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920F8-2076-4C43-35C1-7F223029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A921-67B0-4B94-0CD9-5256A4AD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C2A1-BA1D-2991-C8DE-5756A63D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980B-31FC-C4FB-A0F2-4DABD277A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C8CBA-64B6-74ED-CC6B-514E1E04E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4B050-B1E7-4525-51C1-B167DC82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DA95B-6DC9-FF70-01A5-49C40F92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9EB0-818C-DBE1-A35E-106490A0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FAC22-860B-AA7C-6FDE-9EDF85E34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DE3DC-12BE-C8B6-0121-466A83374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29AA6-399E-A374-1E4C-343EA1F8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9ED43-3897-73C4-DC85-331CD3B1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1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F03AB-85DB-2729-9B74-DFB485CD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C8E7F-09C3-EFCF-0BB0-267A90D8A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3C9BA-286F-7571-9AFE-84DFB0797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CD3F0-ECFB-19AD-D49C-C918D290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93A0E-73C9-BC98-730D-FF9A10578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BD612-4950-48A9-BBD5-2F173FB8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3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C927-9A61-5D44-20AC-A1186B58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1E2DD-804E-BFD8-4721-5D97BE5C9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B0ED9-2FFA-9959-D004-EFAD704DE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4A361-5C82-8D4F-A7CE-BB6DD219F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89C629-B311-B408-39D6-998AFEB18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4AA8FB-FC20-661E-2511-9BCD8F23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374CD-557C-53AB-655D-5C0B258A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F1C6FA-A223-4A2A-EFD1-D6578448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4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1764-1662-D983-E8B1-E2584447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2DBB-CFAE-B2AF-EE78-DAAB5C5A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821B-6F07-4F17-04E5-638BE305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1CE08-CA2D-6B44-9FEB-00485EE4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CB27A-A66C-E324-4DEC-CFF4F675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CDA84-8A24-FC31-6B2F-6F5836E6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FD1D8-0274-BFC3-4C3F-7479E108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5500-C0E1-5447-0B0E-46E0BED54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956-FBFC-CE69-B476-A1A9BB6B4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2B6D1-90D2-5E35-B0CB-EFDC0E699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1483-4710-F02B-F805-E0BAF36B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E9710-0F12-44A2-1AAC-0E51D7DC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4025A-2647-8282-AC6B-5A6766F6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2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0CA1-AEC2-DE2C-38E8-1893E7F41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971FE-17EB-FA8D-CBF4-752D16725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2E5BE-C46A-BDCA-8961-A55B469A6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2C1B0-7BC4-D31C-3D0F-3349CCF6A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94FEC-3D73-29F2-B101-B1FC9DA8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E5E29-96A3-8571-CCDD-E01F7B53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5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80BCC-BC74-4439-EE0C-B1FE96A9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8DC6B-34FF-AAD7-B7E9-2ADC7445B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E27F-E426-6A75-4645-81458386A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98818-B26F-DB40-8BD6-F43F6F3447A4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BC9D2-93F8-5796-2258-5A66E67F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5C264-C483-3B23-DF76-6FB8CC986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10A6-BD9C-3D4A-A57B-E95FCF0FC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DA2DA-8350-42F2-972F-735FA9CFEA01}"/>
              </a:ext>
            </a:extLst>
          </p:cNvPr>
          <p:cNvSpPr/>
          <p:nvPr/>
        </p:nvSpPr>
        <p:spPr>
          <a:xfrm>
            <a:off x="1524000" y="291829"/>
            <a:ext cx="3181120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Vitaliya Stankuviene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5129760" y="1242739"/>
            <a:ext cx="176723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Impact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012000" y="2651515"/>
            <a:ext cx="176723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Purpose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7247521" y="2651515"/>
            <a:ext cx="204872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Growth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B90FAC-D961-4EF9-9066-DE941C464989}"/>
              </a:ext>
            </a:extLst>
          </p:cNvPr>
          <p:cNvSpPr/>
          <p:nvPr/>
        </p:nvSpPr>
        <p:spPr>
          <a:xfrm>
            <a:off x="1772099" y="4026415"/>
            <a:ext cx="2068065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Authenticity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DDB758-D8CB-4000-83B0-ED71FEF123BE}"/>
              </a:ext>
            </a:extLst>
          </p:cNvPr>
          <p:cNvSpPr/>
          <p:nvPr/>
        </p:nvSpPr>
        <p:spPr>
          <a:xfrm>
            <a:off x="4137950" y="4011606"/>
            <a:ext cx="160145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Faith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A1D7D7-036C-4714-BA8F-B715770B211C}"/>
              </a:ext>
            </a:extLst>
          </p:cNvPr>
          <p:cNvSpPr/>
          <p:nvPr/>
        </p:nvSpPr>
        <p:spPr>
          <a:xfrm>
            <a:off x="8339703" y="4026415"/>
            <a:ext cx="204872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Excellence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943204-372F-471E-BA73-C15BD0EC0F98}"/>
              </a:ext>
            </a:extLst>
          </p:cNvPr>
          <p:cNvSpPr/>
          <p:nvPr/>
        </p:nvSpPr>
        <p:spPr>
          <a:xfrm>
            <a:off x="8339703" y="5388338"/>
            <a:ext cx="204872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Grit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895617" y="1894295"/>
            <a:ext cx="2117759" cy="75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13375" y="1894295"/>
            <a:ext cx="2258510" cy="75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A31910-DD3E-4965-8299-DDAB45E3615E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2806132" y="3303070"/>
            <a:ext cx="1089485" cy="723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54FE9B-0A0F-4F00-85CD-A4241B01C6C1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3895617" y="3303071"/>
            <a:ext cx="1043063" cy="708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4C16A8-72F9-42D6-8501-02865DDDE4FC}"/>
              </a:ext>
            </a:extLst>
          </p:cNvPr>
          <p:cNvCxnSpPr>
            <a:cxnSpLocks/>
            <a:stCxn id="8" idx="2"/>
            <a:endCxn id="26" idx="0"/>
          </p:cNvCxnSpPr>
          <p:nvPr/>
        </p:nvCxnSpPr>
        <p:spPr>
          <a:xfrm flipH="1">
            <a:off x="7061559" y="3303071"/>
            <a:ext cx="1210327" cy="697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6CDEC-1E73-46BA-941F-F749FBBE032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8271884" y="3303070"/>
            <a:ext cx="1092183" cy="723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B503D5-CAB2-4987-8716-DCE5F4EAB32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364067" y="4677971"/>
            <a:ext cx="0" cy="710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67E834-85A3-4B4E-9659-3F4F13B5F9C9}"/>
              </a:ext>
            </a:extLst>
          </p:cNvPr>
          <p:cNvSpPr/>
          <p:nvPr/>
        </p:nvSpPr>
        <p:spPr>
          <a:xfrm>
            <a:off x="6037194" y="4000123"/>
            <a:ext cx="204872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Adventure</a:t>
            </a:r>
          </a:p>
        </p:txBody>
      </p:sp>
    </p:spTree>
    <p:extLst>
      <p:ext uri="{BB962C8B-B14F-4D97-AF65-F5344CB8AC3E}">
        <p14:creationId xmlns:p14="http://schemas.microsoft.com/office/powerpoint/2010/main" val="382776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0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3BB8C9-E902-4BAC-9FCA-B1341317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07" y="716399"/>
            <a:ext cx="7949873" cy="47309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1397E5-F951-4507-B46B-B483AF9FCBD3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Adam Coombs</a:t>
            </a:r>
          </a:p>
        </p:txBody>
      </p:sp>
    </p:spTree>
    <p:extLst>
      <p:ext uri="{BB962C8B-B14F-4D97-AF65-F5344CB8AC3E}">
        <p14:creationId xmlns:p14="http://schemas.microsoft.com/office/powerpoint/2010/main" val="149322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1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text, diagram, line, plan&#10;&#10;Description automatically generated">
            <a:extLst>
              <a:ext uri="{FF2B5EF4-FFF2-40B4-BE49-F238E27FC236}">
                <a16:creationId xmlns:a16="http://schemas.microsoft.com/office/drawing/2014/main" id="{B29981A3-5F9E-4B65-A3B9-4F996C58A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6146" y="692569"/>
            <a:ext cx="5213734" cy="54728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8C2A7F-D913-43FF-9B5A-E65B08B575E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Jean-Franco Diaz</a:t>
            </a:r>
          </a:p>
        </p:txBody>
      </p:sp>
    </p:spTree>
    <p:extLst>
      <p:ext uri="{BB962C8B-B14F-4D97-AF65-F5344CB8AC3E}">
        <p14:creationId xmlns:p14="http://schemas.microsoft.com/office/powerpoint/2010/main" val="225810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07A5307-838E-4DC2-8552-EF2E861133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55426" y="1613323"/>
            <a:ext cx="7924800" cy="4189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A8BE90-20F1-488E-868B-76A5EC14A255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Kathleen </a:t>
            </a:r>
            <a:r>
              <a:rPr lang="en-US" sz="2700" kern="100" dirty="0" err="1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Durongpisitkul</a:t>
            </a:r>
            <a:endParaRPr lang="en-US" sz="2700" kern="100" dirty="0">
              <a:solidFill>
                <a:schemeClr val="tx1"/>
              </a:solidFill>
              <a:ea typeface="Roboto Bk" pitchFamily="2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78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3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5240653" y="1219971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Greatness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028183" y="2608069"/>
            <a:ext cx="172484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Progress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7631754" y="2611261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Satisfaction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B90FAC-D961-4EF9-9066-DE941C464989}"/>
              </a:ext>
            </a:extLst>
          </p:cNvPr>
          <p:cNvSpPr/>
          <p:nvPr/>
        </p:nvSpPr>
        <p:spPr>
          <a:xfrm>
            <a:off x="7701236" y="4887309"/>
            <a:ext cx="1863816" cy="8276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Job Effeteness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DDB758-D8CB-4000-83B0-ED71FEF123BE}"/>
              </a:ext>
            </a:extLst>
          </p:cNvPr>
          <p:cNvSpPr/>
          <p:nvPr/>
        </p:nvSpPr>
        <p:spPr>
          <a:xfrm>
            <a:off x="2049298" y="3996166"/>
            <a:ext cx="162644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……….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A1D7D7-036C-4714-BA8F-B715770B211C}"/>
              </a:ext>
            </a:extLst>
          </p:cNvPr>
          <p:cNvSpPr/>
          <p:nvPr/>
        </p:nvSpPr>
        <p:spPr>
          <a:xfrm>
            <a:off x="4080802" y="3996166"/>
            <a:ext cx="172484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………….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890606" y="1871527"/>
            <a:ext cx="2377584" cy="73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268191" y="1871527"/>
            <a:ext cx="2364955" cy="739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4A0ECB8-6A5E-4822-AFCC-9BFE0082FFD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890606" y="3259624"/>
            <a:ext cx="1052619" cy="736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310F39A-A415-4271-A623-9ACCE2C0C95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2862520" y="3259624"/>
            <a:ext cx="1028087" cy="736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C70C03-85A9-49B9-9D3F-1CDD0B84D303}"/>
              </a:ext>
            </a:extLst>
          </p:cNvPr>
          <p:cNvSpPr/>
          <p:nvPr/>
        </p:nvSpPr>
        <p:spPr>
          <a:xfrm>
            <a:off x="6183184" y="3996166"/>
            <a:ext cx="2364955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Accountability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D7A152C-B7A0-4095-A0F2-BBCC335455B5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>
            <a:off x="3890607" y="3259624"/>
            <a:ext cx="3475055" cy="736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3F8D16-52DE-4C46-AE62-57173E0A710D}"/>
              </a:ext>
            </a:extLst>
          </p:cNvPr>
          <p:cNvCxnSpPr>
            <a:cxnSpLocks/>
            <a:stCxn id="7" idx="2"/>
            <a:endCxn id="55" idx="0"/>
          </p:cNvCxnSpPr>
          <p:nvPr/>
        </p:nvCxnSpPr>
        <p:spPr>
          <a:xfrm>
            <a:off x="3890606" y="3259624"/>
            <a:ext cx="0" cy="162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D3C31E2-139B-4576-B7AA-C4B35482C478}"/>
              </a:ext>
            </a:extLst>
          </p:cNvPr>
          <p:cNvSpPr/>
          <p:nvPr/>
        </p:nvSpPr>
        <p:spPr>
          <a:xfrm>
            <a:off x="2958698" y="4887309"/>
            <a:ext cx="1863816" cy="8276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Flexibility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BDFE8E-72E3-429F-BFD2-DC20B36836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633145" y="3262816"/>
            <a:ext cx="0" cy="162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9F5AFB-0740-4F47-8D27-3AAD4EB4AF30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John Faso</a:t>
            </a:r>
          </a:p>
        </p:txBody>
      </p:sp>
    </p:spTree>
    <p:extLst>
      <p:ext uri="{BB962C8B-B14F-4D97-AF65-F5344CB8AC3E}">
        <p14:creationId xmlns:p14="http://schemas.microsoft.com/office/powerpoint/2010/main" val="2168778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133F92DB-3DD2-435E-92C4-549083690A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6764" y="921109"/>
            <a:ext cx="8707120" cy="4345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2C81B0-86F2-45FD-BA28-D9C70E126E46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Michael Foley</a:t>
            </a:r>
          </a:p>
        </p:txBody>
      </p:sp>
    </p:spTree>
    <p:extLst>
      <p:ext uri="{BB962C8B-B14F-4D97-AF65-F5344CB8AC3E}">
        <p14:creationId xmlns:p14="http://schemas.microsoft.com/office/powerpoint/2010/main" val="337000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14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393794" y="919762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Love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093299" y="2275697"/>
            <a:ext cx="172484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Affection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4423825" y="2286058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Fun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955723" y="1571317"/>
            <a:ext cx="2465609" cy="704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421332" y="1571318"/>
            <a:ext cx="3885" cy="71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9F305B4-F703-43DD-A570-F2F9245B3C2B}"/>
              </a:ext>
            </a:extLst>
          </p:cNvPr>
          <p:cNvSpPr/>
          <p:nvPr/>
        </p:nvSpPr>
        <p:spPr>
          <a:xfrm>
            <a:off x="7028404" y="2286058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Honor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C8E7A1-F164-4B3F-A173-9171CFAB0EAE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>
            <a:off x="5421331" y="1571318"/>
            <a:ext cx="2608464" cy="714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BE1628-B570-4C92-9E99-3842D38B22DA}"/>
              </a:ext>
            </a:extLst>
          </p:cNvPr>
          <p:cNvSpPr/>
          <p:nvPr/>
        </p:nvSpPr>
        <p:spPr>
          <a:xfrm>
            <a:off x="7028404" y="3242016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Recognition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544714F-CF3A-41B6-B67A-E445367557E9}"/>
              </a:ext>
            </a:extLst>
          </p:cNvPr>
          <p:cNvSpPr/>
          <p:nvPr/>
        </p:nvSpPr>
        <p:spPr>
          <a:xfrm>
            <a:off x="6746810" y="4197976"/>
            <a:ext cx="260846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Accomplishment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4A3932C-A94B-4107-90C6-C9D5FD8D60A7}"/>
              </a:ext>
            </a:extLst>
          </p:cNvPr>
          <p:cNvSpPr/>
          <p:nvPr/>
        </p:nvSpPr>
        <p:spPr>
          <a:xfrm>
            <a:off x="7028403" y="5330046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Expertise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A6B9A-8269-4F4B-8CE9-3AEBE857226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385519" y="2937613"/>
            <a:ext cx="39698" cy="239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00929F-9C12-407E-B7AF-68D5325CCEE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55721" y="2927253"/>
            <a:ext cx="2429798" cy="240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ABE553-D155-44CF-B5CF-D460A091AC4B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>
            <a:off x="8029796" y="2937613"/>
            <a:ext cx="0" cy="304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17240E3-4FDF-4D38-9599-48EABB42F2EE}"/>
              </a:ext>
            </a:extLst>
          </p:cNvPr>
          <p:cNvCxnSpPr>
            <a:cxnSpLocks/>
          </p:cNvCxnSpPr>
          <p:nvPr/>
        </p:nvCxnSpPr>
        <p:spPr>
          <a:xfrm>
            <a:off x="8029795" y="3722902"/>
            <a:ext cx="0" cy="47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9EFEDF-4698-4F25-BE65-E8D09224A86F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029795" y="4849531"/>
            <a:ext cx="0" cy="480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4DAB87-6224-4033-85DD-8C32F53AD7FB}"/>
              </a:ext>
            </a:extLst>
          </p:cNvPr>
          <p:cNvSpPr/>
          <p:nvPr/>
        </p:nvSpPr>
        <p:spPr>
          <a:xfrm>
            <a:off x="4446087" y="5330046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Passion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AF0413-B757-45A2-ABF7-D7D53B67C2A0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Jun Fujita</a:t>
            </a:r>
          </a:p>
        </p:txBody>
      </p:sp>
    </p:spTree>
    <p:extLst>
      <p:ext uri="{BB962C8B-B14F-4D97-AF65-F5344CB8AC3E}">
        <p14:creationId xmlns:p14="http://schemas.microsoft.com/office/powerpoint/2010/main" val="154775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692607" y="569172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Impact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059577" y="1953453"/>
            <a:ext cx="172484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Empathy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4437162" y="1963814"/>
            <a:ext cx="257933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Balance Family</a:t>
            </a:r>
          </a:p>
          <a:p>
            <a:pPr algn="ctr"/>
            <a:r>
              <a:rPr lang="en-US" sz="2133" b="1" dirty="0">
                <a:ea typeface="Roboto Bk" pitchFamily="2" charset="0"/>
              </a:rPr>
              <a:t>Work/ Life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922000" y="1220728"/>
            <a:ext cx="2798145" cy="732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720145" y="1220728"/>
            <a:ext cx="6683" cy="743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9F305B4-F703-43DD-A570-F2F9245B3C2B}"/>
              </a:ext>
            </a:extLst>
          </p:cNvPr>
          <p:cNvSpPr/>
          <p:nvPr/>
        </p:nvSpPr>
        <p:spPr>
          <a:xfrm>
            <a:off x="7301072" y="1963814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Authenticity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C8E7A1-F164-4B3F-A173-9171CFAB0EAE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>
            <a:off x="5720146" y="1220728"/>
            <a:ext cx="2582318" cy="743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BE1628-B570-4C92-9E99-3842D38B22DA}"/>
              </a:ext>
            </a:extLst>
          </p:cNvPr>
          <p:cNvSpPr/>
          <p:nvPr/>
        </p:nvSpPr>
        <p:spPr>
          <a:xfrm>
            <a:off x="4718754" y="3236178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Financial</a:t>
            </a:r>
          </a:p>
          <a:p>
            <a:pPr algn="ctr"/>
            <a:r>
              <a:rPr lang="en-US" sz="2133" b="1" dirty="0">
                <a:ea typeface="Roboto Bk" pitchFamily="2" charset="0"/>
              </a:rPr>
              <a:t>Independence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544714F-CF3A-41B6-B67A-E445367557E9}"/>
              </a:ext>
            </a:extLst>
          </p:cNvPr>
          <p:cNvSpPr/>
          <p:nvPr/>
        </p:nvSpPr>
        <p:spPr>
          <a:xfrm>
            <a:off x="4437161" y="4517916"/>
            <a:ext cx="260846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Growth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4A3932C-A94B-4107-90C6-C9D5FD8D60A7}"/>
              </a:ext>
            </a:extLst>
          </p:cNvPr>
          <p:cNvSpPr/>
          <p:nvPr/>
        </p:nvSpPr>
        <p:spPr>
          <a:xfrm>
            <a:off x="4718754" y="579965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Invention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1920609" y="3236178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Appreciation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A6B9A-8269-4F4B-8CE9-3AEBE8572267}"/>
              </a:ext>
            </a:extLst>
          </p:cNvPr>
          <p:cNvCxnSpPr>
            <a:cxnSpLocks/>
            <a:stCxn id="7" idx="2"/>
            <a:endCxn id="37" idx="0"/>
          </p:cNvCxnSpPr>
          <p:nvPr/>
        </p:nvCxnSpPr>
        <p:spPr>
          <a:xfrm>
            <a:off x="2922000" y="2605009"/>
            <a:ext cx="0" cy="63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ABE553-D155-44CF-B5CF-D460A091AC4B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 flipH="1">
            <a:off x="5720147" y="2615369"/>
            <a:ext cx="6681" cy="620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17240E3-4FDF-4D38-9599-48EABB42F2EE}"/>
              </a:ext>
            </a:extLst>
          </p:cNvPr>
          <p:cNvCxnSpPr>
            <a:cxnSpLocks/>
          </p:cNvCxnSpPr>
          <p:nvPr/>
        </p:nvCxnSpPr>
        <p:spPr>
          <a:xfrm>
            <a:off x="5720146" y="3887733"/>
            <a:ext cx="0" cy="63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9EFEDF-4698-4F25-BE65-E8D09224A86F}"/>
              </a:ext>
            </a:extLst>
          </p:cNvPr>
          <p:cNvCxnSpPr>
            <a:cxnSpLocks/>
          </p:cNvCxnSpPr>
          <p:nvPr/>
        </p:nvCxnSpPr>
        <p:spPr>
          <a:xfrm>
            <a:off x="5720146" y="5169470"/>
            <a:ext cx="0" cy="63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84EFB58-6592-4157-B216-501582038733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Nan Girard</a:t>
            </a:r>
          </a:p>
        </p:txBody>
      </p:sp>
    </p:spTree>
    <p:extLst>
      <p:ext uri="{BB962C8B-B14F-4D97-AF65-F5344CB8AC3E}">
        <p14:creationId xmlns:p14="http://schemas.microsoft.com/office/powerpoint/2010/main" val="3796603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0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1.jpg">
            <a:extLst>
              <a:ext uri="{FF2B5EF4-FFF2-40B4-BE49-F238E27FC236}">
                <a16:creationId xmlns:a16="http://schemas.microsoft.com/office/drawing/2014/main" id="{B072435F-EB77-4CDB-86BA-977EE94F2AC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84256" y="1375856"/>
            <a:ext cx="8157759" cy="4469844"/>
          </a:xfrm>
          <a:prstGeom prst="rect">
            <a:avLst/>
          </a:prstGeom>
          <a:ln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82CBE6-E6B4-4C71-B55D-995C0DA05361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Evgenia Gorovaya</a:t>
            </a:r>
          </a:p>
        </p:txBody>
      </p:sp>
    </p:spTree>
    <p:extLst>
      <p:ext uri="{BB962C8B-B14F-4D97-AF65-F5344CB8AC3E}">
        <p14:creationId xmlns:p14="http://schemas.microsoft.com/office/powerpoint/2010/main" val="144401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0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476420" y="1035439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Calm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1897989" y="2391374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Organization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4506452" y="240173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Duty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899381" y="1686994"/>
            <a:ext cx="2604578" cy="704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503958" y="1686995"/>
            <a:ext cx="3885" cy="71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9F305B4-F703-43DD-A570-F2F9245B3C2B}"/>
              </a:ext>
            </a:extLst>
          </p:cNvPr>
          <p:cNvSpPr/>
          <p:nvPr/>
        </p:nvSpPr>
        <p:spPr>
          <a:xfrm>
            <a:off x="7111031" y="240173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Fortitude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C8E7A1-F164-4B3F-A173-9171CFAB0EAE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>
            <a:off x="5503958" y="1686995"/>
            <a:ext cx="2608464" cy="714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BE1628-B570-4C92-9E99-3842D38B22DA}"/>
              </a:ext>
            </a:extLst>
          </p:cNvPr>
          <p:cNvSpPr/>
          <p:nvPr/>
        </p:nvSpPr>
        <p:spPr>
          <a:xfrm>
            <a:off x="5904749" y="5259191"/>
            <a:ext cx="168777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Change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4506452" y="3683471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Pride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A6B9A-8269-4F4B-8CE9-3AEBE8572267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>
            <a:off x="5507843" y="3053291"/>
            <a:ext cx="0" cy="630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ABE553-D155-44CF-B5CF-D460A091AC4B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flipH="1">
            <a:off x="6748639" y="3053291"/>
            <a:ext cx="1363784" cy="220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6E19FB-525A-4F7B-A17C-FCAE4A23DA02}"/>
              </a:ext>
            </a:extLst>
          </p:cNvPr>
          <p:cNvSpPr/>
          <p:nvPr/>
        </p:nvSpPr>
        <p:spPr>
          <a:xfrm>
            <a:off x="3382071" y="526997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Effort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6D87792-8049-4182-A45C-AB0BF26CA948}"/>
              </a:ext>
            </a:extLst>
          </p:cNvPr>
          <p:cNvCxnSpPr>
            <a:cxnSpLocks/>
            <a:stCxn id="37" idx="2"/>
            <a:endCxn id="25" idx="0"/>
          </p:cNvCxnSpPr>
          <p:nvPr/>
        </p:nvCxnSpPr>
        <p:spPr>
          <a:xfrm rot="5400000">
            <a:off x="4478181" y="4240308"/>
            <a:ext cx="934946" cy="11243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06FB2C2-5EEA-476E-A798-DA5952247F3E}"/>
              </a:ext>
            </a:extLst>
          </p:cNvPr>
          <p:cNvSpPr/>
          <p:nvPr/>
        </p:nvSpPr>
        <p:spPr>
          <a:xfrm>
            <a:off x="8240256" y="5269974"/>
            <a:ext cx="168777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Challenge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416276-5126-4581-A6AB-50E5CA67BC2F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8112422" y="3053290"/>
            <a:ext cx="971723" cy="221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DC99168-671E-415C-BD36-4564C63A4BE9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Russell Grant</a:t>
            </a:r>
          </a:p>
        </p:txBody>
      </p:sp>
    </p:spTree>
    <p:extLst>
      <p:ext uri="{BB962C8B-B14F-4D97-AF65-F5344CB8AC3E}">
        <p14:creationId xmlns:p14="http://schemas.microsoft.com/office/powerpoint/2010/main" val="1456816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9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897233" y="1179684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Family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200882" y="2628139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Greatness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5247942" y="2638500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Harmony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202273" y="1831240"/>
            <a:ext cx="3047060" cy="796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249333" y="1831240"/>
            <a:ext cx="0" cy="8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8162704" y="3920237"/>
            <a:ext cx="149840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Bravery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A6B9A-8269-4F4B-8CE9-3AEBE8572267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>
            <a:off x="8911906" y="3290056"/>
            <a:ext cx="0" cy="63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2545164" y="3920237"/>
            <a:ext cx="131421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Legacy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EA1AD-8296-4455-84FB-AB723AE47C03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3202273" y="3279695"/>
            <a:ext cx="1" cy="64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306D3A-2F34-4173-A03B-ADCE46B52D1D}"/>
              </a:ext>
            </a:extLst>
          </p:cNvPr>
          <p:cNvSpPr/>
          <p:nvPr/>
        </p:nvSpPr>
        <p:spPr>
          <a:xfrm>
            <a:off x="2200881" y="521185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Wealth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D1F406-E60E-460D-86C0-C9CD620F1E48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 flipH="1">
            <a:off x="3202272" y="4571793"/>
            <a:ext cx="1" cy="64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02773DC-BDCB-4399-B718-B3F02CC5C8DA}"/>
              </a:ext>
            </a:extLst>
          </p:cNvPr>
          <p:cNvSpPr/>
          <p:nvPr/>
        </p:nvSpPr>
        <p:spPr>
          <a:xfrm>
            <a:off x="5523603" y="3920237"/>
            <a:ext cx="1451459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Wisdom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F2F19E-B3E4-46F7-A030-DC4B2767DBCA}"/>
              </a:ext>
            </a:extLst>
          </p:cNvPr>
          <p:cNvCxnSpPr>
            <a:cxnSpLocks/>
            <a:stCxn id="8" idx="2"/>
            <a:endCxn id="24" idx="0"/>
          </p:cNvCxnSpPr>
          <p:nvPr/>
        </p:nvCxnSpPr>
        <p:spPr>
          <a:xfrm flipH="1">
            <a:off x="6249333" y="3290056"/>
            <a:ext cx="1" cy="63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FD34E6-6FF6-432C-A06D-2C00200F620B}"/>
              </a:ext>
            </a:extLst>
          </p:cNvPr>
          <p:cNvSpPr/>
          <p:nvPr/>
        </p:nvSpPr>
        <p:spPr>
          <a:xfrm>
            <a:off x="7910514" y="2638500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Moral Courage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E11524-5409-4472-9BFF-E50BA8A71AD7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>
            <a:off x="6249333" y="1831240"/>
            <a:ext cx="2662573" cy="8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A75B5D8-CF3D-44AA-94AC-DCF9B230D48D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Meris Hoxha</a:t>
            </a:r>
          </a:p>
        </p:txBody>
      </p:sp>
    </p:spTree>
    <p:extLst>
      <p:ext uri="{BB962C8B-B14F-4D97-AF65-F5344CB8AC3E}">
        <p14:creationId xmlns:p14="http://schemas.microsoft.com/office/powerpoint/2010/main" val="303477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5138021" y="1259915"/>
            <a:ext cx="176723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Faith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1652365" y="2487321"/>
            <a:ext cx="1724846" cy="70853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Inner </a:t>
            </a:r>
          </a:p>
          <a:p>
            <a:pPr algn="ctr"/>
            <a:r>
              <a:rPr lang="en-US" sz="2133" b="1" dirty="0">
                <a:ea typeface="Roboto" pitchFamily="2" charset="0"/>
              </a:rPr>
              <a:t>Peace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3559182" y="2487321"/>
            <a:ext cx="262582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Industriousness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B90FAC-D961-4EF9-9066-DE941C464989}"/>
              </a:ext>
            </a:extLst>
          </p:cNvPr>
          <p:cNvSpPr/>
          <p:nvPr/>
        </p:nvSpPr>
        <p:spPr>
          <a:xfrm>
            <a:off x="1646582" y="3862220"/>
            <a:ext cx="172484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Comfort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DDB758-D8CB-4000-83B0-ED71FEF123BE}"/>
              </a:ext>
            </a:extLst>
          </p:cNvPr>
          <p:cNvSpPr/>
          <p:nvPr/>
        </p:nvSpPr>
        <p:spPr>
          <a:xfrm>
            <a:off x="3559183" y="3847412"/>
            <a:ext cx="172484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Fortitude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A1D7D7-036C-4714-BA8F-B715770B211C}"/>
              </a:ext>
            </a:extLst>
          </p:cNvPr>
          <p:cNvSpPr/>
          <p:nvPr/>
        </p:nvSpPr>
        <p:spPr>
          <a:xfrm>
            <a:off x="5561966" y="3862221"/>
            <a:ext cx="198367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Imagination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872093" y="1911470"/>
            <a:ext cx="1149544" cy="57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A31910-DD3E-4965-8299-DDAB45E3615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514788" y="3195856"/>
            <a:ext cx="0" cy="723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4C16A8-72F9-42D6-8501-02865DDDE4F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421608" y="3138877"/>
            <a:ext cx="450485" cy="708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6CDEC-1E73-46BA-941F-F749FBBE032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4872093" y="3138877"/>
            <a:ext cx="1681709" cy="723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3DD7AEE-8964-485E-94CC-0F242E6BDF77}"/>
              </a:ext>
            </a:extLst>
          </p:cNvPr>
          <p:cNvSpPr/>
          <p:nvPr/>
        </p:nvSpPr>
        <p:spPr>
          <a:xfrm>
            <a:off x="6368247" y="2487321"/>
            <a:ext cx="1565555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Family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60CA33E-2C83-4285-9D62-C160002A6EFA}"/>
              </a:ext>
            </a:extLst>
          </p:cNvPr>
          <p:cNvSpPr/>
          <p:nvPr/>
        </p:nvSpPr>
        <p:spPr>
          <a:xfrm>
            <a:off x="8117299" y="2487321"/>
            <a:ext cx="226470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Communication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32F8E-4D58-48E0-BDA6-1CA21149EDCB}"/>
              </a:ext>
            </a:extLst>
          </p:cNvPr>
          <p:cNvCxnSpPr>
            <a:stCxn id="6" idx="2"/>
            <a:endCxn id="34" idx="0"/>
          </p:cNvCxnSpPr>
          <p:nvPr/>
        </p:nvCxnSpPr>
        <p:spPr>
          <a:xfrm>
            <a:off x="6021637" y="1911470"/>
            <a:ext cx="1129388" cy="575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46E9B0E-E8EE-465E-8814-B74F3970B8B2}"/>
              </a:ext>
            </a:extLst>
          </p:cNvPr>
          <p:cNvSpPr/>
          <p:nvPr/>
        </p:nvSpPr>
        <p:spPr>
          <a:xfrm>
            <a:off x="1524000" y="291829"/>
            <a:ext cx="3181120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Elizabeth Agyemang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25C02B8-3ECA-4E91-A3EF-0DE2A8046B43}"/>
              </a:ext>
            </a:extLst>
          </p:cNvPr>
          <p:cNvCxnSpPr>
            <a:cxnSpLocks/>
            <a:stCxn id="6" idx="3"/>
            <a:endCxn id="42" idx="0"/>
          </p:cNvCxnSpPr>
          <p:nvPr/>
        </p:nvCxnSpPr>
        <p:spPr>
          <a:xfrm>
            <a:off x="6905253" y="1585693"/>
            <a:ext cx="2344400" cy="901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4FE0DA0-6D54-4C1A-8426-BF651D52A1D4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2514790" y="1585693"/>
            <a:ext cx="2623232" cy="901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1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30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875311" y="92546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Relationship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6483774" y="935824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Responsibility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6483774" y="2003259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Growth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A6B9A-8269-4F4B-8CE9-3AEBE8572267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>
            <a:off x="7485166" y="1587379"/>
            <a:ext cx="0" cy="41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3875310" y="2003259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Respect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EA1AD-8296-4455-84FB-AB723AE47C03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4876702" y="1577019"/>
            <a:ext cx="1" cy="426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306D3A-2F34-4173-A03B-ADCE46B52D1D}"/>
              </a:ext>
            </a:extLst>
          </p:cNvPr>
          <p:cNvSpPr/>
          <p:nvPr/>
        </p:nvSpPr>
        <p:spPr>
          <a:xfrm>
            <a:off x="5227038" y="3245112"/>
            <a:ext cx="2002783" cy="51496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Balance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D057BD-0F33-410F-97E0-C2C3AFB2C8F3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4876702" y="2654815"/>
            <a:ext cx="1351727" cy="59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DACC24-86DA-4AA2-8ABF-436460E0C8C7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 flipH="1">
            <a:off x="6228429" y="2654815"/>
            <a:ext cx="1256737" cy="59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01CB35D-3C4F-4F0E-A1BC-6763476F008C}"/>
              </a:ext>
            </a:extLst>
          </p:cNvPr>
          <p:cNvSpPr/>
          <p:nvPr/>
        </p:nvSpPr>
        <p:spPr>
          <a:xfrm>
            <a:off x="5227037" y="4068956"/>
            <a:ext cx="2002783" cy="56283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Freedom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1C31FC-6867-4E60-B1F8-4EC6620CD348}"/>
              </a:ext>
            </a:extLst>
          </p:cNvPr>
          <p:cNvCxnSpPr>
            <a:cxnSpLocks/>
            <a:stCxn id="40" idx="2"/>
            <a:endCxn id="21" idx="0"/>
          </p:cNvCxnSpPr>
          <p:nvPr/>
        </p:nvCxnSpPr>
        <p:spPr>
          <a:xfrm flipH="1">
            <a:off x="6228429" y="3760076"/>
            <a:ext cx="1" cy="30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7003ED-8FCB-45D5-9AE4-E184CE6566B4}"/>
              </a:ext>
            </a:extLst>
          </p:cNvPr>
          <p:cNvSpPr/>
          <p:nvPr/>
        </p:nvSpPr>
        <p:spPr>
          <a:xfrm>
            <a:off x="5227037" y="4957612"/>
            <a:ext cx="2002783" cy="51496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Empathy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F74163-AED4-435F-9F33-3895A2DA273F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>
            <a:off x="6228428" y="4631788"/>
            <a:ext cx="0" cy="32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A16737C-B353-4FD3-84B6-C53A3CF0A477}"/>
              </a:ext>
            </a:extLst>
          </p:cNvPr>
          <p:cNvSpPr/>
          <p:nvPr/>
        </p:nvSpPr>
        <p:spPr>
          <a:xfrm>
            <a:off x="5227037" y="5798401"/>
            <a:ext cx="2002783" cy="53824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Happiness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656F8F-5E98-45E2-AED4-25386E17CA76}"/>
              </a:ext>
            </a:extLst>
          </p:cNvPr>
          <p:cNvCxnSpPr>
            <a:cxnSpLocks/>
            <a:stCxn id="30" idx="2"/>
            <a:endCxn id="46" idx="0"/>
          </p:cNvCxnSpPr>
          <p:nvPr/>
        </p:nvCxnSpPr>
        <p:spPr>
          <a:xfrm>
            <a:off x="6228428" y="5472577"/>
            <a:ext cx="0" cy="32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86CBB81-8C0F-42D7-9955-98037761EA2A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Beatrice Kao</a:t>
            </a:r>
          </a:p>
        </p:txBody>
      </p:sp>
    </p:spTree>
    <p:extLst>
      <p:ext uri="{BB962C8B-B14F-4D97-AF65-F5344CB8AC3E}">
        <p14:creationId xmlns:p14="http://schemas.microsoft.com/office/powerpoint/2010/main" val="900670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47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, handwriting&#10;&#10;Description automatically generated">
            <a:extLst>
              <a:ext uri="{FF2B5EF4-FFF2-40B4-BE49-F238E27FC236}">
                <a16:creationId xmlns:a16="http://schemas.microsoft.com/office/drawing/2014/main" id="{75C84A18-C570-4A22-954C-ADAA0ED8E74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/>
          <a:stretch/>
        </p:blipFill>
        <p:spPr bwMode="auto">
          <a:xfrm>
            <a:off x="2209279" y="1425076"/>
            <a:ext cx="7773443" cy="40078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5501F47-3719-4F5A-B905-58383E48789A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Rosa Catharina Keizer</a:t>
            </a:r>
          </a:p>
        </p:txBody>
      </p:sp>
    </p:spTree>
    <p:extLst>
      <p:ext uri="{BB962C8B-B14F-4D97-AF65-F5344CB8AC3E}">
        <p14:creationId xmlns:p14="http://schemas.microsoft.com/office/powerpoint/2010/main" val="3034105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6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897233" y="2196560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Gratitude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752018" y="364501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Wealth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753409" y="2848115"/>
            <a:ext cx="2495924" cy="796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249333" y="2848115"/>
            <a:ext cx="0" cy="78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7807858" y="4937112"/>
            <a:ext cx="189266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Compassion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A6B9A-8269-4F4B-8CE9-3AEBE8572267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>
            <a:off x="8745257" y="4281478"/>
            <a:ext cx="8934" cy="65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2615193" y="4955383"/>
            <a:ext cx="227643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Excellence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EA1AD-8296-4455-84FB-AB723AE47C03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3753409" y="4296570"/>
            <a:ext cx="1" cy="65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33599-D3F7-4B2D-9627-86E10B1B3C7D}"/>
              </a:ext>
            </a:extLst>
          </p:cNvPr>
          <p:cNvSpPr/>
          <p:nvPr/>
        </p:nvSpPr>
        <p:spPr>
          <a:xfrm>
            <a:off x="4897233" y="955143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Serenity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77A41C-85D9-4F2D-ABF6-D9581EAF552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249333" y="1606698"/>
            <a:ext cx="0" cy="58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5348349" y="4937112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Thoughtful Listening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F332F0-58B1-4BDD-A768-2576F81E806F}"/>
              </a:ext>
            </a:extLst>
          </p:cNvPr>
          <p:cNvCxnSpPr>
            <a:cxnSpLocks/>
            <a:stCxn id="27" idx="2"/>
            <a:endCxn id="43" idx="0"/>
          </p:cNvCxnSpPr>
          <p:nvPr/>
        </p:nvCxnSpPr>
        <p:spPr>
          <a:xfrm flipH="1">
            <a:off x="6349741" y="4281478"/>
            <a:ext cx="2395516" cy="65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5247942" y="362992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Unity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7743865" y="362992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Character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11CD3-3A52-4A80-BAC3-75FCB7EA9DE5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>
            <a:off x="6249333" y="2848115"/>
            <a:ext cx="2495924" cy="78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Pranav Krishnan</a:t>
            </a:r>
          </a:p>
        </p:txBody>
      </p:sp>
    </p:spTree>
    <p:extLst>
      <p:ext uri="{BB962C8B-B14F-4D97-AF65-F5344CB8AC3E}">
        <p14:creationId xmlns:p14="http://schemas.microsoft.com/office/powerpoint/2010/main" val="2719078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85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5224766" y="1061443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Growth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471020" y="251715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Awareness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472412" y="1712999"/>
            <a:ext cx="2104454" cy="804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76865" y="1712998"/>
            <a:ext cx="2002784" cy="78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2079565" y="3820266"/>
            <a:ext cx="1364775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Ethical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EA1AD-8296-4455-84FB-AB723AE47C03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2761952" y="3168711"/>
            <a:ext cx="1710459" cy="65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044E7B2-324C-4810-AB41-77202B735210}"/>
              </a:ext>
            </a:extLst>
          </p:cNvPr>
          <p:cNvSpPr/>
          <p:nvPr/>
        </p:nvSpPr>
        <p:spPr>
          <a:xfrm>
            <a:off x="7266772" y="3820266"/>
            <a:ext cx="121843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Comfort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7578258" y="2494806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Agency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D1EC2F-3973-4DD1-870A-FDC293BC61B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 flipH="1">
            <a:off x="7875990" y="3146362"/>
            <a:ext cx="703660" cy="67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CA4FCC-944F-4577-8293-C3B5F496DAAB}"/>
              </a:ext>
            </a:extLst>
          </p:cNvPr>
          <p:cNvSpPr/>
          <p:nvPr/>
        </p:nvSpPr>
        <p:spPr>
          <a:xfrm>
            <a:off x="3680833" y="3820266"/>
            <a:ext cx="155992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Difference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BCD7EB7-E0CD-4C27-9141-9949C58FAA66}"/>
              </a:ext>
            </a:extLst>
          </p:cNvPr>
          <p:cNvSpPr/>
          <p:nvPr/>
        </p:nvSpPr>
        <p:spPr>
          <a:xfrm>
            <a:off x="5473802" y="3820266"/>
            <a:ext cx="155992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Golden Rule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5B8FA4E-A58A-4639-9F69-1FD271FB27EC}"/>
              </a:ext>
            </a:extLst>
          </p:cNvPr>
          <p:cNvSpPr/>
          <p:nvPr/>
        </p:nvSpPr>
        <p:spPr>
          <a:xfrm>
            <a:off x="8719574" y="3820266"/>
            <a:ext cx="152335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Well</a:t>
            </a:r>
          </a:p>
          <a:p>
            <a:pPr algn="ctr"/>
            <a:r>
              <a:rPr lang="en-US" sz="2133" b="1" dirty="0">
                <a:ea typeface="Roboto" pitchFamily="2" charset="0"/>
              </a:rPr>
              <a:t>Being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9C2426F-0613-4AD0-8BF1-E0C0ECDCF894}"/>
              </a:ext>
            </a:extLst>
          </p:cNvPr>
          <p:cNvCxnSpPr>
            <a:cxnSpLocks/>
            <a:stCxn id="8" idx="2"/>
            <a:endCxn id="33" idx="0"/>
          </p:cNvCxnSpPr>
          <p:nvPr/>
        </p:nvCxnSpPr>
        <p:spPr>
          <a:xfrm>
            <a:off x="8579649" y="3146362"/>
            <a:ext cx="901604" cy="67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01BD6E-17AA-4BDE-9D57-5FC34E1FA0FF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 flipH="1">
            <a:off x="4460797" y="3168711"/>
            <a:ext cx="11615" cy="65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961452F-A969-4B74-8DF1-E2D219C2A4F5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4472411" y="3168711"/>
            <a:ext cx="1781355" cy="65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EBE0283-9C9D-4E67-8D83-5CE560BD2E97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Charlotte Kwon</a:t>
            </a:r>
          </a:p>
        </p:txBody>
      </p:sp>
    </p:spTree>
    <p:extLst>
      <p:ext uri="{BB962C8B-B14F-4D97-AF65-F5344CB8AC3E}">
        <p14:creationId xmlns:p14="http://schemas.microsoft.com/office/powerpoint/2010/main" val="1969088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1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EBE0283-9C9D-4E67-8D83-5CE560BD2E97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Jacob Lauer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63A93F-868C-4899-8D74-74F20244677D}"/>
              </a:ext>
            </a:extLst>
          </p:cNvPr>
          <p:cNvSpPr/>
          <p:nvPr/>
        </p:nvSpPr>
        <p:spPr>
          <a:xfrm>
            <a:off x="5068462" y="1008876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Love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76D392-3680-44CB-B733-9F922F7AB95D}"/>
              </a:ext>
            </a:extLst>
          </p:cNvPr>
          <p:cNvSpPr/>
          <p:nvPr/>
        </p:nvSpPr>
        <p:spPr>
          <a:xfrm>
            <a:off x="3182716" y="2388498"/>
            <a:ext cx="172484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People First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3C6BC58-C31F-4AD4-BEAA-1863C75733D6}"/>
              </a:ext>
            </a:extLst>
          </p:cNvPr>
          <p:cNvSpPr/>
          <p:nvPr/>
        </p:nvSpPr>
        <p:spPr>
          <a:xfrm>
            <a:off x="1942608" y="3729661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Charity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0A6AFD-75E7-4D7A-9CDE-637AE186410D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4045140" y="1660431"/>
            <a:ext cx="2050861" cy="72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40FF80-812D-4721-ACFB-5A5751386225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2944000" y="3040054"/>
            <a:ext cx="1101140" cy="689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F164A2-7518-4C92-B0B9-AB426421161A}"/>
              </a:ext>
            </a:extLst>
          </p:cNvPr>
          <p:cNvSpPr/>
          <p:nvPr/>
        </p:nvSpPr>
        <p:spPr>
          <a:xfrm>
            <a:off x="7317835" y="2388498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Integrity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FC7614-B189-4285-A6D1-95C0EA231F35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>
            <a:off x="6096000" y="1660431"/>
            <a:ext cx="2223227" cy="728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AD22F1B-203B-450E-A450-1E17B9473799}"/>
              </a:ext>
            </a:extLst>
          </p:cNvPr>
          <p:cNvSpPr/>
          <p:nvPr/>
        </p:nvSpPr>
        <p:spPr>
          <a:xfrm>
            <a:off x="7317835" y="3344457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Excellence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42B4C96-94D3-41EA-8636-8FB79336593D}"/>
              </a:ext>
            </a:extLst>
          </p:cNvPr>
          <p:cNvSpPr/>
          <p:nvPr/>
        </p:nvSpPr>
        <p:spPr>
          <a:xfrm>
            <a:off x="7317834" y="4300416"/>
            <a:ext cx="204527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Virtue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B66D237-AC94-4D51-BF99-4A181873FA0B}"/>
              </a:ext>
            </a:extLst>
          </p:cNvPr>
          <p:cNvSpPr/>
          <p:nvPr/>
        </p:nvSpPr>
        <p:spPr>
          <a:xfrm>
            <a:off x="6632028" y="5432487"/>
            <a:ext cx="337439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Seriousness of The Mind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6C71DC-7421-4E08-AA8C-E6868E6A3485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>
          <a:xfrm>
            <a:off x="4045140" y="3040054"/>
            <a:ext cx="1402339" cy="689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7041C4-6C57-4093-A0C6-85D4EE24DFCB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8319227" y="3040054"/>
            <a:ext cx="0" cy="304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5C8558-3542-4D5D-907F-912562711377}"/>
              </a:ext>
            </a:extLst>
          </p:cNvPr>
          <p:cNvCxnSpPr>
            <a:cxnSpLocks/>
          </p:cNvCxnSpPr>
          <p:nvPr/>
        </p:nvCxnSpPr>
        <p:spPr>
          <a:xfrm>
            <a:off x="8319226" y="3825343"/>
            <a:ext cx="0" cy="47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95B5FC4-4CAC-4B65-8EDB-3382D1D4707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319226" y="4951972"/>
            <a:ext cx="0" cy="480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EA033D-D6E1-49CB-8D1D-3C4871015382}"/>
              </a:ext>
            </a:extLst>
          </p:cNvPr>
          <p:cNvSpPr/>
          <p:nvPr/>
        </p:nvSpPr>
        <p:spPr>
          <a:xfrm>
            <a:off x="4446087" y="3729661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Humility</a:t>
            </a:r>
          </a:p>
        </p:txBody>
      </p:sp>
    </p:spTree>
    <p:extLst>
      <p:ext uri="{BB962C8B-B14F-4D97-AF65-F5344CB8AC3E}">
        <p14:creationId xmlns:p14="http://schemas.microsoft.com/office/powerpoint/2010/main" val="222736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87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94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6E40A11-D8DE-4FCD-930E-1768BEA4A68B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Aaron Levin</a:t>
            </a:r>
          </a:p>
        </p:txBody>
      </p:sp>
      <p:pic>
        <p:nvPicPr>
          <p:cNvPr id="4" name="Picture 3" descr="A picture containing text, screenshot, font, businesscard&#10;&#10;Description automatically generated">
            <a:extLst>
              <a:ext uri="{FF2B5EF4-FFF2-40B4-BE49-F238E27FC236}">
                <a16:creationId xmlns:a16="http://schemas.microsoft.com/office/drawing/2014/main" id="{1AEEA29D-3E26-4FF3-8A56-31BDB721E9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107" y="686147"/>
            <a:ext cx="3836718" cy="5880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459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46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897233" y="659422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Security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875311" y="2107877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Safety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6483774" y="2118238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Family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876703" y="1310977"/>
            <a:ext cx="1372631" cy="796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249333" y="1310978"/>
            <a:ext cx="1235832" cy="8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6483774" y="339997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Presence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A6B9A-8269-4F4B-8CE9-3AEBE8572267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>
            <a:off x="7485165" y="2769794"/>
            <a:ext cx="0" cy="630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3875310" y="339997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Engaged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EA1AD-8296-4455-84FB-AB723AE47C03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4876702" y="2759433"/>
            <a:ext cx="2" cy="64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D9D51D0-D019-42B4-BD10-9CFFA82EC257}"/>
              </a:ext>
            </a:extLst>
          </p:cNvPr>
          <p:cNvSpPr/>
          <p:nvPr/>
        </p:nvSpPr>
        <p:spPr>
          <a:xfrm>
            <a:off x="2513707" y="469159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……..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306D3A-2F34-4173-A03B-ADCE46B52D1D}"/>
              </a:ext>
            </a:extLst>
          </p:cNvPr>
          <p:cNvSpPr/>
          <p:nvPr/>
        </p:nvSpPr>
        <p:spPr>
          <a:xfrm>
            <a:off x="5428048" y="469159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Education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5E3A69E-B1E9-4A61-B0A7-CC62E36094B0}"/>
              </a:ext>
            </a:extLst>
          </p:cNvPr>
          <p:cNvSpPr/>
          <p:nvPr/>
        </p:nvSpPr>
        <p:spPr>
          <a:xfrm>
            <a:off x="7982177" y="469159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Enthusiasm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D1F406-E60E-460D-86C0-C9CD620F1E48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>
          <a:xfrm flipH="1">
            <a:off x="3515098" y="4051530"/>
            <a:ext cx="1361603" cy="64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D057BD-0F33-410F-97E0-C2C3AFB2C8F3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7485165" y="4051530"/>
            <a:ext cx="1498403" cy="64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DACC24-86DA-4AA2-8ABF-436460E0C8C7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6375106" y="4051530"/>
            <a:ext cx="1110060" cy="65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01CB35D-3C4F-4F0E-A1BC-6763476F008C}"/>
              </a:ext>
            </a:extLst>
          </p:cNvPr>
          <p:cNvSpPr/>
          <p:nvPr/>
        </p:nvSpPr>
        <p:spPr>
          <a:xfrm>
            <a:off x="4561627" y="5872800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Motivation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1C31FC-6867-4E60-B1F8-4EC6620CD348}"/>
              </a:ext>
            </a:extLst>
          </p:cNvPr>
          <p:cNvCxnSpPr>
            <a:cxnSpLocks/>
            <a:stCxn id="40" idx="2"/>
            <a:endCxn id="21" idx="0"/>
          </p:cNvCxnSpPr>
          <p:nvPr/>
        </p:nvCxnSpPr>
        <p:spPr>
          <a:xfrm flipH="1">
            <a:off x="5563019" y="5343148"/>
            <a:ext cx="866421" cy="52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4FFB527-47DC-4C92-B137-2BC8DF645980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Reeti Gupta</a:t>
            </a:r>
          </a:p>
        </p:txBody>
      </p:sp>
    </p:spTree>
    <p:extLst>
      <p:ext uri="{BB962C8B-B14F-4D97-AF65-F5344CB8AC3E}">
        <p14:creationId xmlns:p14="http://schemas.microsoft.com/office/powerpoint/2010/main" val="1489282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2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983196" y="1187477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Joy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765933" y="2404695"/>
            <a:ext cx="1863015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Help People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B90FAC-D961-4EF9-9066-DE941C464989}"/>
              </a:ext>
            </a:extLst>
          </p:cNvPr>
          <p:cNvSpPr/>
          <p:nvPr/>
        </p:nvSpPr>
        <p:spPr>
          <a:xfrm>
            <a:off x="2068943" y="4268535"/>
            <a:ext cx="131108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Empty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697440" y="1839033"/>
            <a:ext cx="1313294" cy="565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6CDEC-1E73-46BA-941F-F749FBBE032D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 flipH="1">
            <a:off x="4691745" y="3056251"/>
            <a:ext cx="5696" cy="1212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5DB9E4-4B8C-47C4-A484-D7347E4E1915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724486" y="3050561"/>
            <a:ext cx="1972955" cy="1217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8017B92-0AD7-48CF-93B7-3833336BCFDC}"/>
              </a:ext>
            </a:extLst>
          </p:cNvPr>
          <p:cNvSpPr/>
          <p:nvPr/>
        </p:nvSpPr>
        <p:spPr>
          <a:xfrm>
            <a:off x="3851704" y="4268535"/>
            <a:ext cx="168008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Openness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CBC2C86-A98D-4191-96A1-37CB05217B31}"/>
              </a:ext>
            </a:extLst>
          </p:cNvPr>
          <p:cNvSpPr/>
          <p:nvPr/>
        </p:nvSpPr>
        <p:spPr>
          <a:xfrm>
            <a:off x="8103911" y="4268535"/>
            <a:ext cx="1863009" cy="117739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Connected</a:t>
            </a:r>
          </a:p>
          <a:p>
            <a:pPr algn="ctr"/>
            <a:r>
              <a:rPr lang="en-US" sz="2400" b="1" dirty="0">
                <a:ea typeface="Roboto Bk" pitchFamily="2" charset="0"/>
              </a:rPr>
              <a:t>To The</a:t>
            </a:r>
          </a:p>
          <a:p>
            <a:pPr algn="ctr"/>
            <a:r>
              <a:rPr lang="en-US" sz="2400" b="1" dirty="0">
                <a:ea typeface="Roboto Bk" pitchFamily="2" charset="0"/>
              </a:rPr>
              <a:t>Universe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4D39E71-A7F7-48AB-8BEF-AF37BEA61C0B}"/>
              </a:ext>
            </a:extLst>
          </p:cNvPr>
          <p:cNvCxnSpPr>
            <a:cxnSpLocks/>
            <a:stCxn id="18" idx="2"/>
            <a:endCxn id="39" idx="0"/>
          </p:cNvCxnSpPr>
          <p:nvPr/>
        </p:nvCxnSpPr>
        <p:spPr>
          <a:xfrm>
            <a:off x="7830727" y="3091137"/>
            <a:ext cx="1204689" cy="1177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1625AD-7B72-44A2-8CC9-E1FCCDFBC895}"/>
              </a:ext>
            </a:extLst>
          </p:cNvPr>
          <p:cNvSpPr/>
          <p:nvPr/>
        </p:nvSpPr>
        <p:spPr>
          <a:xfrm>
            <a:off x="6899222" y="2439581"/>
            <a:ext cx="1863009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Feeling Alive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EA22FE-EC11-4182-A652-FD072C5215D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6010734" y="1839033"/>
            <a:ext cx="1819992" cy="600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0337556-C8E6-4670-B75B-EBF3F9069E46}"/>
              </a:ext>
            </a:extLst>
          </p:cNvPr>
          <p:cNvSpPr/>
          <p:nvPr/>
        </p:nvSpPr>
        <p:spPr>
          <a:xfrm>
            <a:off x="5775149" y="4268535"/>
            <a:ext cx="1863009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Family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31ECEC-8A53-4567-A87C-3D33C67C8E1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>
          <a:xfrm flipH="1">
            <a:off x="6706654" y="3091137"/>
            <a:ext cx="1124072" cy="1177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1DD5BA7-E813-4DAB-9B9B-32ADA31390FB}"/>
              </a:ext>
            </a:extLst>
          </p:cNvPr>
          <p:cNvCxnSpPr>
            <a:cxnSpLocks/>
            <a:stCxn id="18" idx="2"/>
            <a:endCxn id="52" idx="0"/>
          </p:cNvCxnSpPr>
          <p:nvPr/>
        </p:nvCxnSpPr>
        <p:spPr>
          <a:xfrm>
            <a:off x="7830726" y="3091135"/>
            <a:ext cx="72453" cy="2643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86B7C15-3A9C-4677-902C-AC04B8C79D8A}"/>
              </a:ext>
            </a:extLst>
          </p:cNvPr>
          <p:cNvSpPr/>
          <p:nvPr/>
        </p:nvSpPr>
        <p:spPr>
          <a:xfrm>
            <a:off x="6899221" y="5734915"/>
            <a:ext cx="2007917" cy="8884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Do The Right Thing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EFA9A6-AF53-4F3E-8DE0-765859E2F659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Jay Dixon</a:t>
            </a:r>
          </a:p>
        </p:txBody>
      </p:sp>
    </p:spTree>
    <p:extLst>
      <p:ext uri="{BB962C8B-B14F-4D97-AF65-F5344CB8AC3E}">
        <p14:creationId xmlns:p14="http://schemas.microsoft.com/office/powerpoint/2010/main" val="2533696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8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6E40A11-D8DE-4FCD-930E-1768BEA4A68B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Davin Lewis</a:t>
            </a:r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18D8A4E4-60E5-4FE6-9584-01ED2705A54B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5193" y="1195557"/>
            <a:ext cx="8368394" cy="470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99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74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614334" y="1116946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Inner Harmony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368712" y="2714286"/>
            <a:ext cx="130832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Character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873570" y="1768502"/>
            <a:ext cx="1092864" cy="93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6617117" y="4030876"/>
            <a:ext cx="189266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Positivity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A6B9A-8269-4F4B-8CE9-3AEBE8572267}"/>
              </a:ext>
            </a:extLst>
          </p:cNvPr>
          <p:cNvCxnSpPr>
            <a:cxnSpLocks/>
            <a:stCxn id="37" idx="0"/>
            <a:endCxn id="8" idx="2"/>
          </p:cNvCxnSpPr>
          <p:nvPr/>
        </p:nvCxnSpPr>
        <p:spPr>
          <a:xfrm flipH="1" flipV="1">
            <a:off x="4873570" y="3350750"/>
            <a:ext cx="2689880" cy="68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3022872" y="4049147"/>
            <a:ext cx="173203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Reflection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EA1AD-8296-4455-84FB-AB723AE47C03}"/>
              </a:ext>
            </a:extLst>
          </p:cNvPr>
          <p:cNvCxnSpPr>
            <a:cxnSpLocks/>
            <a:stCxn id="34" idx="0"/>
            <a:endCxn id="7" idx="2"/>
          </p:cNvCxnSpPr>
          <p:nvPr/>
        </p:nvCxnSpPr>
        <p:spPr>
          <a:xfrm flipH="1" flipV="1">
            <a:off x="3022873" y="3365841"/>
            <a:ext cx="866018" cy="68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4614334" y="5255519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Thinking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F332F0-58B1-4BDD-A768-2576F81E806F}"/>
              </a:ext>
            </a:extLst>
          </p:cNvPr>
          <p:cNvCxnSpPr>
            <a:cxnSpLocks/>
            <a:stCxn id="23" idx="2"/>
            <a:endCxn id="43" idx="0"/>
          </p:cNvCxnSpPr>
          <p:nvPr/>
        </p:nvCxnSpPr>
        <p:spPr>
          <a:xfrm flipH="1">
            <a:off x="5615726" y="3350750"/>
            <a:ext cx="1229176" cy="190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4098774" y="2699194"/>
            <a:ext cx="154959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Fortitude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8041437" y="2699194"/>
            <a:ext cx="154959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Warmth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 Bryan Maloney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C0CC474-3B32-4EA2-92B1-33A5EBC7677E}"/>
              </a:ext>
            </a:extLst>
          </p:cNvPr>
          <p:cNvSpPr/>
          <p:nvPr/>
        </p:nvSpPr>
        <p:spPr>
          <a:xfrm>
            <a:off x="6070106" y="2699194"/>
            <a:ext cx="154959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Creativity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7F726E-E5DB-4EE3-86E4-AAF97344999D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5966434" y="1768502"/>
            <a:ext cx="878468" cy="93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8635E8-2AD1-4D54-B596-9C3747DF487B}"/>
              </a:ext>
            </a:extLst>
          </p:cNvPr>
          <p:cNvCxnSpPr>
            <a:cxnSpLocks/>
            <a:stCxn id="34" idx="0"/>
            <a:endCxn id="8" idx="2"/>
          </p:cNvCxnSpPr>
          <p:nvPr/>
        </p:nvCxnSpPr>
        <p:spPr>
          <a:xfrm flipV="1">
            <a:off x="3888890" y="3350750"/>
            <a:ext cx="984680" cy="69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AD8DB12-8A5C-476A-8DF7-D61B01CEA9CF}"/>
              </a:ext>
            </a:extLst>
          </p:cNvPr>
          <p:cNvCxnSpPr>
            <a:cxnSpLocks/>
            <a:stCxn id="37" idx="0"/>
            <a:endCxn id="27" idx="2"/>
          </p:cNvCxnSpPr>
          <p:nvPr/>
        </p:nvCxnSpPr>
        <p:spPr>
          <a:xfrm flipV="1">
            <a:off x="7563450" y="3350750"/>
            <a:ext cx="1252783" cy="68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A025BE6-F0ED-4C11-9DF6-14FA1C671DE6}"/>
              </a:ext>
            </a:extLst>
          </p:cNvPr>
          <p:cNvCxnSpPr>
            <a:cxnSpLocks/>
            <a:stCxn id="43" idx="0"/>
            <a:endCxn id="34" idx="3"/>
          </p:cNvCxnSpPr>
          <p:nvPr/>
        </p:nvCxnSpPr>
        <p:spPr>
          <a:xfrm flipH="1" flipV="1">
            <a:off x="4754909" y="4374925"/>
            <a:ext cx="860817" cy="880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9DF8A70-9E92-46E3-998A-4D1D7AF91C81}"/>
              </a:ext>
            </a:extLst>
          </p:cNvPr>
          <p:cNvCxnSpPr>
            <a:cxnSpLocks/>
            <a:stCxn id="6" idx="3"/>
            <a:endCxn id="27" idx="0"/>
          </p:cNvCxnSpPr>
          <p:nvPr/>
        </p:nvCxnSpPr>
        <p:spPr>
          <a:xfrm>
            <a:off x="7318534" y="1442724"/>
            <a:ext cx="1497699" cy="12564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4E1F14D-CC78-4397-B600-A80B1F71531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rot="10800000" flipV="1">
            <a:off x="3022873" y="1442724"/>
            <a:ext cx="1591461" cy="12715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37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1.png">
            <a:extLst>
              <a:ext uri="{FF2B5EF4-FFF2-40B4-BE49-F238E27FC236}">
                <a16:creationId xmlns:a16="http://schemas.microsoft.com/office/drawing/2014/main" id="{8F7FCA45-3291-4A3B-8CC0-35DD1D2F879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52846" y="870386"/>
            <a:ext cx="5686309" cy="5285288"/>
          </a:xfrm>
          <a:prstGeom prst="rect">
            <a:avLst/>
          </a:prstGeom>
          <a:ln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B46F53-6E27-459B-8521-2ACC68D530D7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Daniel </a:t>
            </a:r>
            <a:r>
              <a:rPr lang="en-US" sz="2700" kern="100" dirty="0" err="1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Ahmadizadeh</a:t>
            </a:r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234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9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638827" y="776577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Happiness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149721" y="1889481"/>
            <a:ext cx="130832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Family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803882" y="1428133"/>
            <a:ext cx="2187045" cy="46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3984021" y="3206072"/>
            <a:ext cx="189266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Reliability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1963543" y="3224343"/>
            <a:ext cx="173203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Health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EA1AD-8296-4455-84FB-AB723AE47C03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2829561" y="2541037"/>
            <a:ext cx="974321" cy="68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5395399" y="4430715"/>
            <a:ext cx="173203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Curiosity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6617455" y="1847240"/>
            <a:ext cx="253164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Flexibility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11CD3-3A52-4A80-BAC3-75FCB7EA9DE5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>
            <a:off x="5990927" y="1428133"/>
            <a:ext cx="1892349" cy="419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Karena Mao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8635E8-2AD1-4D54-B596-9C3747DF487B}"/>
              </a:ext>
            </a:extLst>
          </p:cNvPr>
          <p:cNvCxnSpPr>
            <a:cxnSpLocks/>
            <a:stCxn id="7" idx="2"/>
            <a:endCxn id="37" idx="0"/>
          </p:cNvCxnSpPr>
          <p:nvPr/>
        </p:nvCxnSpPr>
        <p:spPr>
          <a:xfrm>
            <a:off x="3803882" y="2541037"/>
            <a:ext cx="1126472" cy="66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2348DF-D80B-4893-BECC-0F970D539133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6261418" y="3857627"/>
            <a:ext cx="2543079" cy="57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91E1E5A-A395-40D1-A01A-8E6055C3C35A}"/>
              </a:ext>
            </a:extLst>
          </p:cNvPr>
          <p:cNvSpPr/>
          <p:nvPr/>
        </p:nvSpPr>
        <p:spPr>
          <a:xfrm>
            <a:off x="8179327" y="3206072"/>
            <a:ext cx="1250339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Success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C8BE14B-DC8F-493A-BA55-7BF4E7D9AB2C}"/>
              </a:ext>
            </a:extLst>
          </p:cNvPr>
          <p:cNvSpPr/>
          <p:nvPr/>
        </p:nvSpPr>
        <p:spPr>
          <a:xfrm>
            <a:off x="6176753" y="3224343"/>
            <a:ext cx="173203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Passion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7E6901-7A62-4F92-91F9-638B0EC15435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7883276" y="2498796"/>
            <a:ext cx="921221" cy="70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FD5638-EDB6-4772-8C70-9D9EA912036B}"/>
              </a:ext>
            </a:extLst>
          </p:cNvPr>
          <p:cNvCxnSpPr>
            <a:cxnSpLocks/>
            <a:stCxn id="27" idx="2"/>
            <a:endCxn id="41" idx="0"/>
          </p:cNvCxnSpPr>
          <p:nvPr/>
        </p:nvCxnSpPr>
        <p:spPr>
          <a:xfrm flipH="1">
            <a:off x="7042772" y="2498795"/>
            <a:ext cx="840504" cy="725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315D759-E131-4798-97F4-57BBA37014DD}"/>
              </a:ext>
            </a:extLst>
          </p:cNvPr>
          <p:cNvSpPr/>
          <p:nvPr/>
        </p:nvSpPr>
        <p:spPr>
          <a:xfrm>
            <a:off x="7499828" y="4415984"/>
            <a:ext cx="260933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Ability to</a:t>
            </a:r>
          </a:p>
          <a:p>
            <a:pPr algn="ctr"/>
            <a:r>
              <a:rPr lang="en-US" sz="2133" b="1" dirty="0">
                <a:ea typeface="Roboto" pitchFamily="2" charset="0"/>
              </a:rPr>
              <a:t>Implement &amp; charge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904F43-74A0-4EA7-AB18-57E872460811}"/>
              </a:ext>
            </a:extLst>
          </p:cNvPr>
          <p:cNvCxnSpPr>
            <a:cxnSpLocks/>
            <a:stCxn id="40" idx="2"/>
            <a:endCxn id="55" idx="0"/>
          </p:cNvCxnSpPr>
          <p:nvPr/>
        </p:nvCxnSpPr>
        <p:spPr>
          <a:xfrm>
            <a:off x="8804497" y="3857628"/>
            <a:ext cx="0" cy="558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D09B003-A16D-4035-9A64-6047545EE840}"/>
              </a:ext>
            </a:extLst>
          </p:cNvPr>
          <p:cNvSpPr/>
          <p:nvPr/>
        </p:nvSpPr>
        <p:spPr>
          <a:xfrm>
            <a:off x="6032561" y="5797254"/>
            <a:ext cx="224702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Continues Leering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FDE2C7C-7272-4B44-87FF-BF72C37CAA4B}"/>
              </a:ext>
            </a:extLst>
          </p:cNvPr>
          <p:cNvSpPr/>
          <p:nvPr/>
        </p:nvSpPr>
        <p:spPr>
          <a:xfrm>
            <a:off x="4029986" y="5815524"/>
            <a:ext cx="173203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Opportunity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ACB648E-3338-4EF7-BDE7-88DEECC72299}"/>
              </a:ext>
            </a:extLst>
          </p:cNvPr>
          <p:cNvCxnSpPr>
            <a:cxnSpLocks/>
            <a:stCxn id="43" idx="2"/>
            <a:endCxn id="57" idx="0"/>
          </p:cNvCxnSpPr>
          <p:nvPr/>
        </p:nvCxnSpPr>
        <p:spPr>
          <a:xfrm>
            <a:off x="6261418" y="5082271"/>
            <a:ext cx="894656" cy="714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E294EFE-5E14-4C2B-AF3F-D13A678D6FB6}"/>
              </a:ext>
            </a:extLst>
          </p:cNvPr>
          <p:cNvCxnSpPr>
            <a:cxnSpLocks/>
            <a:stCxn id="43" idx="2"/>
            <a:endCxn id="58" idx="0"/>
          </p:cNvCxnSpPr>
          <p:nvPr/>
        </p:nvCxnSpPr>
        <p:spPr>
          <a:xfrm flipH="1">
            <a:off x="4896005" y="5082270"/>
            <a:ext cx="1365413" cy="73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1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7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Dario Marcelli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8C919-D44D-4644-B029-DB17655D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85" y="1465855"/>
            <a:ext cx="7884431" cy="49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6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7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 </a:t>
            </a:r>
            <a:r>
              <a:rPr lang="en-US" sz="2700" kern="100" dirty="0" err="1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Rupak</a:t>
            </a:r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 Mehta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36ED1-1D74-412F-8C1C-9892EEB7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50" y="1402726"/>
            <a:ext cx="8020901" cy="37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79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82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5247942" y="1997601"/>
            <a:ext cx="200278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Make a Difference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4052047" y="3149124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Wisdom/ Facts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053438" y="2649157"/>
            <a:ext cx="1195895" cy="49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5591319" y="4113765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Discipline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333599-D3F7-4B2D-9627-86E10B1B3C7D}"/>
              </a:ext>
            </a:extLst>
          </p:cNvPr>
          <p:cNvSpPr/>
          <p:nvPr/>
        </p:nvSpPr>
        <p:spPr>
          <a:xfrm>
            <a:off x="5304569" y="955143"/>
            <a:ext cx="188952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Greatness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77A41C-85D9-4F2D-ABF6-D9581EAF5527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249333" y="1606698"/>
            <a:ext cx="0" cy="58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7652557" y="4113765"/>
            <a:ext cx="161306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Grit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F332F0-58B1-4BDD-A768-2576F81E806F}"/>
              </a:ext>
            </a:extLst>
          </p:cNvPr>
          <p:cNvCxnSpPr>
            <a:cxnSpLocks/>
            <a:stCxn id="27" idx="2"/>
            <a:endCxn id="43" idx="0"/>
          </p:cNvCxnSpPr>
          <p:nvPr/>
        </p:nvCxnSpPr>
        <p:spPr>
          <a:xfrm>
            <a:off x="7457699" y="3785589"/>
            <a:ext cx="1001391" cy="32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6456308" y="313403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Admiration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11CD3-3A52-4A80-BAC3-75FCB7EA9DE5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>
            <a:off x="6249334" y="2649157"/>
            <a:ext cx="1208366" cy="484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Pronay Mukherjee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4A1385-BECB-4C33-8AD2-3AF9E4EACCAE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flipH="1">
            <a:off x="6475795" y="3785589"/>
            <a:ext cx="981905" cy="32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11E741-D4D3-4FE3-B35C-1CA9C325199E}"/>
              </a:ext>
            </a:extLst>
          </p:cNvPr>
          <p:cNvSpPr/>
          <p:nvPr/>
        </p:nvSpPr>
        <p:spPr>
          <a:xfrm>
            <a:off x="6690140" y="5251302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Discipline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5ADBEE-4D88-4E0E-9DD9-7EEFE857FEDD}"/>
              </a:ext>
            </a:extLst>
          </p:cNvPr>
          <p:cNvCxnSpPr>
            <a:cxnSpLocks/>
            <a:stCxn id="43" idx="2"/>
            <a:endCxn id="40" idx="0"/>
          </p:cNvCxnSpPr>
          <p:nvPr/>
        </p:nvCxnSpPr>
        <p:spPr>
          <a:xfrm flipH="1">
            <a:off x="7574615" y="4765321"/>
            <a:ext cx="884475" cy="48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78A7970-8CDC-4818-B1B6-499A1F1B213B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>
            <a:off x="6475795" y="4765321"/>
            <a:ext cx="1098821" cy="48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C402B58-33C0-457E-8DC3-1EFC8C482247}"/>
              </a:ext>
            </a:extLst>
          </p:cNvPr>
          <p:cNvSpPr/>
          <p:nvPr/>
        </p:nvSpPr>
        <p:spPr>
          <a:xfrm>
            <a:off x="4114656" y="5729962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Purpose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4223913F-B014-468B-BD59-895CEFD0FC62}"/>
              </a:ext>
            </a:extLst>
          </p:cNvPr>
          <p:cNvCxnSpPr>
            <a:stCxn id="40" idx="1"/>
            <a:endCxn id="49" idx="3"/>
          </p:cNvCxnSpPr>
          <p:nvPr/>
        </p:nvCxnSpPr>
        <p:spPr>
          <a:xfrm rot="10800000" flipV="1">
            <a:off x="5883608" y="5577080"/>
            <a:ext cx="806533" cy="4786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538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34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974933" y="743447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Happiness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439258" y="2628657"/>
            <a:ext cx="172484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Goodness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4346076" y="2628657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Curiosity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B90FAC-D961-4EF9-9066-DE941C464989}"/>
              </a:ext>
            </a:extLst>
          </p:cNvPr>
          <p:cNvSpPr/>
          <p:nvPr/>
        </p:nvSpPr>
        <p:spPr>
          <a:xfrm>
            <a:off x="5739293" y="5213706"/>
            <a:ext cx="172484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Fun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DDB758-D8CB-4000-83B0-ED71FEF123BE}"/>
              </a:ext>
            </a:extLst>
          </p:cNvPr>
          <p:cNvSpPr/>
          <p:nvPr/>
        </p:nvSpPr>
        <p:spPr>
          <a:xfrm>
            <a:off x="5367836" y="3518917"/>
            <a:ext cx="209630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Wonder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A1D7D7-036C-4714-BA8F-B715770B211C}"/>
              </a:ext>
            </a:extLst>
          </p:cNvPr>
          <p:cNvSpPr/>
          <p:nvPr/>
        </p:nvSpPr>
        <p:spPr>
          <a:xfrm>
            <a:off x="6601717" y="4372174"/>
            <a:ext cx="198367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Imagination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4C16A8-72F9-42D6-8501-02865DDDE4F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347468" y="3280212"/>
            <a:ext cx="1068521" cy="2387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6CDEC-1E73-46BA-941F-F749FBBE032D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6601717" y="5023730"/>
            <a:ext cx="991835" cy="189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A5CB7B-9C96-4D15-9C8C-9CF83941430A}"/>
              </a:ext>
            </a:extLst>
          </p:cNvPr>
          <p:cNvSpPr/>
          <p:nvPr/>
        </p:nvSpPr>
        <p:spPr>
          <a:xfrm>
            <a:off x="3338754" y="1687317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Character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8A6DA55-4430-49FE-BE49-CFDE8D7375A4}"/>
              </a:ext>
            </a:extLst>
          </p:cNvPr>
          <p:cNvSpPr/>
          <p:nvPr/>
        </p:nvSpPr>
        <p:spPr>
          <a:xfrm>
            <a:off x="4413206" y="5980319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Enthusiasm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FDC0F6-415B-42FE-898C-49D6210AB7AE}"/>
              </a:ext>
            </a:extLst>
          </p:cNvPr>
          <p:cNvCxnSpPr>
            <a:cxnSpLocks/>
            <a:stCxn id="9" idx="2"/>
            <a:endCxn id="37" idx="0"/>
          </p:cNvCxnSpPr>
          <p:nvPr/>
        </p:nvCxnSpPr>
        <p:spPr>
          <a:xfrm flipH="1">
            <a:off x="5414597" y="5865261"/>
            <a:ext cx="1187120" cy="115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2336AE-0D8D-4F4F-9D9C-22A337217D2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415989" y="4170473"/>
            <a:ext cx="1177564" cy="201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974846-A643-4AE9-8A81-9122BA9D6585}"/>
              </a:ext>
            </a:extLst>
          </p:cNvPr>
          <p:cNvCxnSpPr>
            <a:cxnSpLocks/>
            <a:stCxn id="28" idx="2"/>
            <a:endCxn id="8" idx="0"/>
          </p:cNvCxnSpPr>
          <p:nvPr/>
        </p:nvCxnSpPr>
        <p:spPr>
          <a:xfrm>
            <a:off x="4366292" y="2338873"/>
            <a:ext cx="981176" cy="289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167ACF-314C-4DA7-AF35-A51801E62A14}"/>
              </a:ext>
            </a:extLst>
          </p:cNvPr>
          <p:cNvCxnSpPr>
            <a:cxnSpLocks/>
            <a:stCxn id="28" idx="2"/>
            <a:endCxn id="7" idx="0"/>
          </p:cNvCxnSpPr>
          <p:nvPr/>
        </p:nvCxnSpPr>
        <p:spPr>
          <a:xfrm flipH="1">
            <a:off x="3301681" y="2338873"/>
            <a:ext cx="1064612" cy="289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9CE74EE-4DEE-4190-B4AA-C364EAF848D6}"/>
              </a:ext>
            </a:extLst>
          </p:cNvPr>
          <p:cNvCxnSpPr>
            <a:cxnSpLocks/>
            <a:stCxn id="6" idx="2"/>
            <a:endCxn id="28" idx="0"/>
          </p:cNvCxnSpPr>
          <p:nvPr/>
        </p:nvCxnSpPr>
        <p:spPr>
          <a:xfrm flipH="1">
            <a:off x="4366292" y="1395002"/>
            <a:ext cx="1636179" cy="292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5597A-1CAE-4A61-95E2-E1281DEE5F90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Jeremy </a:t>
            </a:r>
            <a:r>
              <a:rPr lang="en-US" sz="2700" kern="100" dirty="0" err="1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Berke</a:t>
            </a:r>
            <a:endParaRPr lang="en-US" sz="2700" kern="100" dirty="0">
              <a:solidFill>
                <a:schemeClr val="tx1"/>
              </a:solidFill>
              <a:ea typeface="Roboto Bk" pitchFamily="2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54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03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06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5094609" y="1232941"/>
            <a:ext cx="200278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Growth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579513" y="241921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Family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580905" y="1884497"/>
            <a:ext cx="1515095" cy="5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2714170" y="3709633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Mindfulness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4775408" y="3709633"/>
            <a:ext cx="169100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Equality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F332F0-58B1-4BDD-A768-2576F81E806F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4580905" y="3070770"/>
            <a:ext cx="1040007" cy="63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6641785" y="240412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Progress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11CD3-3A52-4A80-BAC3-75FCB7EA9DE5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>
            <a:off x="6096000" y="1884497"/>
            <a:ext cx="1547177" cy="51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Ryohei Nishida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4A1385-BECB-4C33-8AD2-3AF9E4EACCAE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3598646" y="3070770"/>
            <a:ext cx="982259" cy="63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11E741-D4D3-4FE3-B35C-1CA9C325199E}"/>
              </a:ext>
            </a:extLst>
          </p:cNvPr>
          <p:cNvSpPr/>
          <p:nvPr/>
        </p:nvSpPr>
        <p:spPr>
          <a:xfrm>
            <a:off x="7799066" y="5000052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……..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78A7970-8CDC-4818-B1B6-499A1F1B213B}"/>
              </a:ext>
            </a:extLst>
          </p:cNvPr>
          <p:cNvCxnSpPr>
            <a:cxnSpLocks/>
            <a:stCxn id="20" idx="2"/>
            <a:endCxn id="49" idx="0"/>
          </p:cNvCxnSpPr>
          <p:nvPr/>
        </p:nvCxnSpPr>
        <p:spPr>
          <a:xfrm flipH="1">
            <a:off x="6583332" y="4361189"/>
            <a:ext cx="1059845" cy="63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C402B58-33C0-457E-8DC3-1EFC8C482247}"/>
              </a:ext>
            </a:extLst>
          </p:cNvPr>
          <p:cNvSpPr/>
          <p:nvPr/>
        </p:nvSpPr>
        <p:spPr>
          <a:xfrm>
            <a:off x="5620912" y="5000051"/>
            <a:ext cx="192483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Opportunities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631E3A-3D98-4C4C-BCA4-8567C2852A76}"/>
              </a:ext>
            </a:extLst>
          </p:cNvPr>
          <p:cNvCxnSpPr>
            <a:cxnSpLocks/>
            <a:stCxn id="20" idx="2"/>
            <a:endCxn id="40" idx="0"/>
          </p:cNvCxnSpPr>
          <p:nvPr/>
        </p:nvCxnSpPr>
        <p:spPr>
          <a:xfrm>
            <a:off x="7643177" y="4361189"/>
            <a:ext cx="1040365" cy="63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F935A7-160C-4704-8677-98C8E9231AB6}"/>
              </a:ext>
            </a:extLst>
          </p:cNvPr>
          <p:cNvSpPr/>
          <p:nvPr/>
        </p:nvSpPr>
        <p:spPr>
          <a:xfrm>
            <a:off x="6758701" y="3709633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Innovation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8A80C4-4235-4579-9F8B-6857041DE641}"/>
              </a:ext>
            </a:extLst>
          </p:cNvPr>
          <p:cNvCxnSpPr>
            <a:cxnSpLocks/>
            <a:stCxn id="27" idx="2"/>
            <a:endCxn id="20" idx="0"/>
          </p:cNvCxnSpPr>
          <p:nvPr/>
        </p:nvCxnSpPr>
        <p:spPr>
          <a:xfrm>
            <a:off x="7643177" y="3055679"/>
            <a:ext cx="0" cy="65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474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1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897233" y="1167860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Inner Peace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752018" y="261631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Security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753409" y="1819415"/>
            <a:ext cx="2495924" cy="796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249333" y="1819415"/>
            <a:ext cx="0" cy="78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7807858" y="3908412"/>
            <a:ext cx="189266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Appreciation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A6B9A-8269-4F4B-8CE9-3AEBE8572267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>
            <a:off x="8745257" y="3252778"/>
            <a:ext cx="8934" cy="65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2615193" y="3926683"/>
            <a:ext cx="227643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Strength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EA1AD-8296-4455-84FB-AB723AE47C03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3753409" y="3267870"/>
            <a:ext cx="1" cy="65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5247942" y="3908412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Humanity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F332F0-58B1-4BDD-A768-2576F81E806F}"/>
              </a:ext>
            </a:extLst>
          </p:cNvPr>
          <p:cNvCxnSpPr>
            <a:cxnSpLocks/>
            <a:stCxn id="8" idx="2"/>
            <a:endCxn id="43" idx="0"/>
          </p:cNvCxnSpPr>
          <p:nvPr/>
        </p:nvCxnSpPr>
        <p:spPr>
          <a:xfrm>
            <a:off x="6249333" y="3252778"/>
            <a:ext cx="0" cy="655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5247942" y="260122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Golden Rule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7743865" y="260122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Spirituality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11CD3-3A52-4A80-BAC3-75FCB7EA9DE5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>
            <a:off x="6249333" y="1819415"/>
            <a:ext cx="2495924" cy="78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Nishanth Parameshwar Pavinkurve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7C4A69-5179-474F-A7CD-8724A4B80113}"/>
              </a:ext>
            </a:extLst>
          </p:cNvPr>
          <p:cNvSpPr/>
          <p:nvPr/>
        </p:nvSpPr>
        <p:spPr>
          <a:xfrm>
            <a:off x="4897233" y="5364363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Justice</a:t>
            </a:r>
          </a:p>
        </p:txBody>
      </p:sp>
    </p:spTree>
    <p:extLst>
      <p:ext uri="{BB962C8B-B14F-4D97-AF65-F5344CB8AC3E}">
        <p14:creationId xmlns:p14="http://schemas.microsoft.com/office/powerpoint/2010/main" val="2583775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5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Cayla Plotch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A58540-AC68-428F-BE42-4246EE47611D}"/>
              </a:ext>
            </a:extLst>
          </p:cNvPr>
          <p:cNvPicPr/>
          <p:nvPr/>
        </p:nvPicPr>
        <p:blipFill rotWithShape="1">
          <a:blip r:embed="rId2"/>
          <a:srcRect l="8955" t="7626"/>
          <a:stretch/>
        </p:blipFill>
        <p:spPr bwMode="auto">
          <a:xfrm>
            <a:off x="3238568" y="805445"/>
            <a:ext cx="6368075" cy="54461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8990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959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David Reyes-</a:t>
            </a:r>
            <a:r>
              <a:rPr lang="en-US" sz="2700" kern="100" dirty="0" err="1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Bastida</a:t>
            </a:r>
            <a:endParaRPr lang="en-US" sz="2700" kern="100" dirty="0">
              <a:solidFill>
                <a:schemeClr val="tx1"/>
              </a:solidFill>
              <a:ea typeface="Roboto Bk" pitchFamily="2" charset="0"/>
              <a:cs typeface="Vrinda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A52FA-4342-48F5-A1CD-9DF1DB95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353" y="1191475"/>
            <a:ext cx="8232959" cy="378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81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61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Samuel Ruddock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F6480-3B11-4D79-A650-103D26632D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96" y="1293155"/>
            <a:ext cx="7902383" cy="3817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06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87485-C212-406B-9AC9-8CE266129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4589" y="1381653"/>
            <a:ext cx="7173188" cy="40946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A472C1-1632-4677-AE7D-60C2736A5EAC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Jonathan </a:t>
            </a:r>
            <a:r>
              <a:rPr lang="en-US" sz="2700" kern="100" dirty="0" err="1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Alvear</a:t>
            </a:r>
            <a:endParaRPr lang="en-US" sz="2700" kern="100" dirty="0">
              <a:solidFill>
                <a:schemeClr val="tx1"/>
              </a:solidFill>
              <a:ea typeface="Roboto Bk" pitchFamily="2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17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84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996637" y="1327666"/>
            <a:ext cx="200278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Strength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034125" y="3118314"/>
            <a:ext cx="169629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Optimism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2034125" y="4580395"/>
            <a:ext cx="171613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…………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11CD3-3A52-4A80-BAC3-75FCB7EA9DE5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>
          <a:xfrm>
            <a:off x="5998028" y="1979222"/>
            <a:ext cx="1001391" cy="11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Tilottama Sen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14EED04-A171-4DB0-BFBE-A5983876AB06}"/>
              </a:ext>
            </a:extLst>
          </p:cNvPr>
          <p:cNvSpPr/>
          <p:nvPr/>
        </p:nvSpPr>
        <p:spPr>
          <a:xfrm>
            <a:off x="6326823" y="4587942"/>
            <a:ext cx="134519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………….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4A1385-BECB-4C33-8AD2-3AF9E4EACCAE}"/>
              </a:ext>
            </a:extLst>
          </p:cNvPr>
          <p:cNvCxnSpPr>
            <a:cxnSpLocks/>
            <a:stCxn id="41" idx="2"/>
            <a:endCxn id="34" idx="0"/>
          </p:cNvCxnSpPr>
          <p:nvPr/>
        </p:nvCxnSpPr>
        <p:spPr>
          <a:xfrm flipH="1">
            <a:off x="2892191" y="3754778"/>
            <a:ext cx="4107228" cy="82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857DA7-A6B2-482B-9179-B7B50AF32072}"/>
              </a:ext>
            </a:extLst>
          </p:cNvPr>
          <p:cNvCxnSpPr>
            <a:cxnSpLocks/>
            <a:stCxn id="41" idx="2"/>
            <a:endCxn id="31" idx="0"/>
          </p:cNvCxnSpPr>
          <p:nvPr/>
        </p:nvCxnSpPr>
        <p:spPr>
          <a:xfrm>
            <a:off x="6999419" y="3754777"/>
            <a:ext cx="0" cy="83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562ECD3-8245-422E-9605-58350B26A913}"/>
              </a:ext>
            </a:extLst>
          </p:cNvPr>
          <p:cNvSpPr/>
          <p:nvPr/>
        </p:nvSpPr>
        <p:spPr>
          <a:xfrm>
            <a:off x="4058419" y="4587942"/>
            <a:ext cx="180676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………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737192-4080-4561-9370-5D465A5ACC58}"/>
              </a:ext>
            </a:extLst>
          </p:cNvPr>
          <p:cNvCxnSpPr>
            <a:cxnSpLocks/>
            <a:stCxn id="41" idx="2"/>
            <a:endCxn id="24" idx="0"/>
          </p:cNvCxnSpPr>
          <p:nvPr/>
        </p:nvCxnSpPr>
        <p:spPr>
          <a:xfrm flipH="1">
            <a:off x="4961800" y="3754777"/>
            <a:ext cx="2037620" cy="83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DB1A60D-5A8B-4830-947B-3CD5B45D9AE4}"/>
              </a:ext>
            </a:extLst>
          </p:cNvPr>
          <p:cNvSpPr/>
          <p:nvPr/>
        </p:nvSpPr>
        <p:spPr>
          <a:xfrm>
            <a:off x="4058419" y="3103222"/>
            <a:ext cx="169629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Dignity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1DEE25-2323-439D-94B1-205ABED87FC9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 flipH="1">
            <a:off x="4906565" y="1979222"/>
            <a:ext cx="1091464" cy="11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F162623-2FA1-4E53-9EDE-FBBBB6946D37}"/>
              </a:ext>
            </a:extLst>
          </p:cNvPr>
          <p:cNvSpPr/>
          <p:nvPr/>
        </p:nvSpPr>
        <p:spPr>
          <a:xfrm>
            <a:off x="8244128" y="3054208"/>
            <a:ext cx="1668675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Fear of Mind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C6A1792-90EB-48AC-8E0D-E87B0CB5DDE3}"/>
              </a:ext>
            </a:extLst>
          </p:cNvPr>
          <p:cNvSpPr/>
          <p:nvPr/>
        </p:nvSpPr>
        <p:spPr>
          <a:xfrm>
            <a:off x="6082711" y="3103222"/>
            <a:ext cx="183341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Satisfaction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156FE8A4-1F0D-4B62-9F98-603C7E8C8FCE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2882272" y="1653444"/>
            <a:ext cx="2114366" cy="14648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230E0A5-025C-4755-86DB-90A69EC24A49}"/>
              </a:ext>
            </a:extLst>
          </p:cNvPr>
          <p:cNvCxnSpPr>
            <a:cxnSpLocks/>
            <a:stCxn id="6" idx="3"/>
            <a:endCxn id="30" idx="0"/>
          </p:cNvCxnSpPr>
          <p:nvPr/>
        </p:nvCxnSpPr>
        <p:spPr>
          <a:xfrm>
            <a:off x="6999419" y="1653444"/>
            <a:ext cx="2079047" cy="14007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E6FA2D10-CBBD-4928-8410-42A4C547F921}"/>
              </a:ext>
            </a:extLst>
          </p:cNvPr>
          <p:cNvSpPr/>
          <p:nvPr/>
        </p:nvSpPr>
        <p:spPr>
          <a:xfrm>
            <a:off x="8405869" y="4587942"/>
            <a:ext cx="134519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………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40D0CF7-1C5C-4FFF-B47B-271274DC3185}"/>
              </a:ext>
            </a:extLst>
          </p:cNvPr>
          <p:cNvCxnSpPr>
            <a:cxnSpLocks/>
            <a:stCxn id="30" idx="2"/>
            <a:endCxn id="87" idx="0"/>
          </p:cNvCxnSpPr>
          <p:nvPr/>
        </p:nvCxnSpPr>
        <p:spPr>
          <a:xfrm>
            <a:off x="9078466" y="3705763"/>
            <a:ext cx="0" cy="88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04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486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Ankita Shroff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79E62B-CD03-402F-B1F9-AE8EB185393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24" r="203"/>
          <a:stretch/>
        </p:blipFill>
        <p:spPr bwMode="auto">
          <a:xfrm>
            <a:off x="1997052" y="1450384"/>
            <a:ext cx="8235417" cy="3607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8942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45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831564" y="981147"/>
            <a:ext cx="200278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Harmony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635669" y="2132670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Greatness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637060" y="1632703"/>
            <a:ext cx="1195895" cy="49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3635669" y="3338332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Development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6496139" y="3338332"/>
            <a:ext cx="169100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Safety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F332F0-58B1-4BDD-A768-2576F81E806F}"/>
              </a:ext>
            </a:extLst>
          </p:cNvPr>
          <p:cNvCxnSpPr>
            <a:cxnSpLocks/>
            <a:stCxn id="27" idx="2"/>
            <a:endCxn id="43" idx="0"/>
          </p:cNvCxnSpPr>
          <p:nvPr/>
        </p:nvCxnSpPr>
        <p:spPr>
          <a:xfrm flipH="1">
            <a:off x="7341643" y="2769134"/>
            <a:ext cx="1" cy="56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11CD3-3A52-4A80-BAC3-75FCB7EA9DE5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>
            <a:off x="5832955" y="1632703"/>
            <a:ext cx="1508689" cy="484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Vitaliya Stankuviene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4A1385-BECB-4C33-8AD2-3AF9E4EACCAE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>
            <a:off x="4637060" y="2784226"/>
            <a:ext cx="0" cy="55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11E741-D4D3-4FE3-B35C-1CA9C325199E}"/>
              </a:ext>
            </a:extLst>
          </p:cNvPr>
          <p:cNvSpPr/>
          <p:nvPr/>
        </p:nvSpPr>
        <p:spPr>
          <a:xfrm>
            <a:off x="3752584" y="4678347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Autonomy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5ADBEE-4D88-4E0E-9DD9-7EEFE857FEDD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 flipH="1">
            <a:off x="6657541" y="3989887"/>
            <a:ext cx="684102" cy="688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6A70CC-E6DB-4F10-A5A6-1E40DF839A1E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4637061" y="2718416"/>
            <a:ext cx="1846895" cy="61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6340252" y="2117579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Family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6227A9A-5DD1-43CB-89BE-561F32DF7AC9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 flipH="1">
            <a:off x="4637060" y="3989887"/>
            <a:ext cx="1" cy="688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675CE27-1D49-45C4-99C8-775D8047BF41}"/>
              </a:ext>
            </a:extLst>
          </p:cNvPr>
          <p:cNvSpPr/>
          <p:nvPr/>
        </p:nvSpPr>
        <p:spPr>
          <a:xfrm>
            <a:off x="5773065" y="4678347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Inclusiveness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C378E0B-CC14-416B-9BEA-13F44C8583BA}"/>
              </a:ext>
            </a:extLst>
          </p:cNvPr>
          <p:cNvSpPr/>
          <p:nvPr/>
        </p:nvSpPr>
        <p:spPr>
          <a:xfrm>
            <a:off x="7793547" y="4678347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Financial Security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15C3ED6-6A3E-48BC-A7A9-E1CDCABA1B7D}"/>
              </a:ext>
            </a:extLst>
          </p:cNvPr>
          <p:cNvCxnSpPr>
            <a:cxnSpLocks/>
            <a:stCxn id="43" idx="3"/>
            <a:endCxn id="48" idx="0"/>
          </p:cNvCxnSpPr>
          <p:nvPr/>
        </p:nvCxnSpPr>
        <p:spPr>
          <a:xfrm>
            <a:off x="8187147" y="3664110"/>
            <a:ext cx="490876" cy="1014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010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20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5130960" y="1472931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Serenity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4154300" y="2686630"/>
            <a:ext cx="1652499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Financial Stability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Diogo Vergniassi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4A1385-BECB-4C33-8AD2-3AF9E4EACCAE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4980550" y="2124486"/>
            <a:ext cx="1151802" cy="56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11E741-D4D3-4FE3-B35C-1CA9C325199E}"/>
              </a:ext>
            </a:extLst>
          </p:cNvPr>
          <p:cNvSpPr/>
          <p:nvPr/>
        </p:nvSpPr>
        <p:spPr>
          <a:xfrm>
            <a:off x="2888143" y="4117768"/>
            <a:ext cx="1652499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Grit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8316693" y="2686629"/>
            <a:ext cx="163198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Family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6132351" y="2686630"/>
            <a:ext cx="200278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Understanding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1C605E7-9F44-402C-A00E-6F43B1BA97AB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6132352" y="2124486"/>
            <a:ext cx="1001390" cy="56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B2D66B6-A502-4FA8-9ADD-24259EBAEB99}"/>
              </a:ext>
            </a:extLst>
          </p:cNvPr>
          <p:cNvSpPr/>
          <p:nvPr/>
        </p:nvSpPr>
        <p:spPr>
          <a:xfrm>
            <a:off x="2093873" y="2686629"/>
            <a:ext cx="1620519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Health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216D0E8-98A4-428F-BAA4-EF5C68E40C47}"/>
              </a:ext>
            </a:extLst>
          </p:cNvPr>
          <p:cNvCxnSpPr>
            <a:stCxn id="7" idx="1"/>
            <a:endCxn id="47" idx="0"/>
          </p:cNvCxnSpPr>
          <p:nvPr/>
        </p:nvCxnSpPr>
        <p:spPr>
          <a:xfrm rot="10800000" flipV="1">
            <a:off x="2904134" y="1798708"/>
            <a:ext cx="2226827" cy="887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A85D04A-2B33-4028-8663-C8F8BDE1397D}"/>
              </a:ext>
            </a:extLst>
          </p:cNvPr>
          <p:cNvCxnSpPr>
            <a:stCxn id="7" idx="3"/>
            <a:endCxn id="27" idx="0"/>
          </p:cNvCxnSpPr>
          <p:nvPr/>
        </p:nvCxnSpPr>
        <p:spPr>
          <a:xfrm>
            <a:off x="7133743" y="1798708"/>
            <a:ext cx="1998942" cy="8879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EB0119-7741-42B4-856C-A2D8958623E2}"/>
              </a:ext>
            </a:extLst>
          </p:cNvPr>
          <p:cNvCxnSpPr>
            <a:cxnSpLocks/>
            <a:stCxn id="34" idx="2"/>
            <a:endCxn id="40" idx="0"/>
          </p:cNvCxnSpPr>
          <p:nvPr/>
        </p:nvCxnSpPr>
        <p:spPr>
          <a:xfrm flipH="1">
            <a:off x="3714392" y="3338186"/>
            <a:ext cx="1266158" cy="77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0DCF1C-E427-4D79-81D3-5B8617AD44C2}"/>
              </a:ext>
            </a:extLst>
          </p:cNvPr>
          <p:cNvSpPr/>
          <p:nvPr/>
        </p:nvSpPr>
        <p:spPr>
          <a:xfrm>
            <a:off x="4818266" y="4117768"/>
            <a:ext cx="209416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Professionalism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FB1631-45A3-447B-86C4-513929B9DEA4}"/>
              </a:ext>
            </a:extLst>
          </p:cNvPr>
          <p:cNvCxnSpPr>
            <a:cxnSpLocks/>
            <a:stCxn id="34" idx="2"/>
            <a:endCxn id="24" idx="0"/>
          </p:cNvCxnSpPr>
          <p:nvPr/>
        </p:nvCxnSpPr>
        <p:spPr>
          <a:xfrm>
            <a:off x="4980550" y="3338186"/>
            <a:ext cx="884798" cy="77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2A2EBCA-FCDB-4CB8-B234-0F84639FC60C}"/>
              </a:ext>
            </a:extLst>
          </p:cNvPr>
          <p:cNvSpPr/>
          <p:nvPr/>
        </p:nvSpPr>
        <p:spPr>
          <a:xfrm>
            <a:off x="8316693" y="4117767"/>
            <a:ext cx="163198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Thinking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11E3D4-8AF3-4249-BE31-005D7043B6FB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132685" y="3338185"/>
            <a:ext cx="0" cy="77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627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7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4897233" y="1167860"/>
            <a:ext cx="2704200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Purpose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752018" y="261631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Reward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753409" y="1819415"/>
            <a:ext cx="2495924" cy="796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249333" y="1819415"/>
            <a:ext cx="0" cy="78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F2EAFD1-ECCC-425B-8097-127BBA1CE311}"/>
              </a:ext>
            </a:extLst>
          </p:cNvPr>
          <p:cNvSpPr/>
          <p:nvPr/>
        </p:nvSpPr>
        <p:spPr>
          <a:xfrm>
            <a:off x="8939155" y="3926683"/>
            <a:ext cx="200278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Beauty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2615193" y="3926683"/>
            <a:ext cx="227643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Rigor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EA1AD-8296-4455-84FB-AB723AE47C03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3753409" y="3267870"/>
            <a:ext cx="1" cy="65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6550962" y="392668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 err="1">
                <a:ea typeface="Roboto" pitchFamily="2" charset="0"/>
              </a:rPr>
              <a:t>Ecstacy</a:t>
            </a:r>
            <a:endParaRPr lang="en-US" sz="2133" b="1" dirty="0">
              <a:ea typeface="Roboto" pitchFamily="2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F332F0-58B1-4BDD-A768-2576F81E806F}"/>
              </a:ext>
            </a:extLst>
          </p:cNvPr>
          <p:cNvCxnSpPr>
            <a:cxnSpLocks/>
            <a:stCxn id="27" idx="2"/>
            <a:endCxn id="43" idx="0"/>
          </p:cNvCxnSpPr>
          <p:nvPr/>
        </p:nvCxnSpPr>
        <p:spPr>
          <a:xfrm flipH="1">
            <a:off x="7552354" y="3252779"/>
            <a:ext cx="1192903" cy="67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5247942" y="260122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Heart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7743865" y="2601223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Love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11CD3-3A52-4A80-BAC3-75FCB7EA9DE5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>
            <a:off x="6249333" y="1819415"/>
            <a:ext cx="2495924" cy="78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Travis </a:t>
            </a:r>
            <a:r>
              <a:rPr lang="en-US" sz="2700" kern="100" dirty="0" err="1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Vidic</a:t>
            </a:r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7C4A69-5179-474F-A7CD-8724A4B80113}"/>
              </a:ext>
            </a:extLst>
          </p:cNvPr>
          <p:cNvSpPr/>
          <p:nvPr/>
        </p:nvSpPr>
        <p:spPr>
          <a:xfrm>
            <a:off x="6550962" y="5237051"/>
            <a:ext cx="1892666" cy="781808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Justice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0DBC3A-75B3-42FE-801C-3D4D1D8F7F88}"/>
              </a:ext>
            </a:extLst>
          </p:cNvPr>
          <p:cNvCxnSpPr>
            <a:cxnSpLocks/>
            <a:stCxn id="27" idx="2"/>
            <a:endCxn id="37" idx="0"/>
          </p:cNvCxnSpPr>
          <p:nvPr/>
        </p:nvCxnSpPr>
        <p:spPr>
          <a:xfrm>
            <a:off x="8745257" y="3252779"/>
            <a:ext cx="1195290" cy="67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19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241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168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Linda Wang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70AC11-6402-40E3-BFD8-4B3C60608E15}"/>
              </a:ext>
            </a:extLst>
          </p:cNvPr>
          <p:cNvGrpSpPr/>
          <p:nvPr/>
        </p:nvGrpSpPr>
        <p:grpSpPr>
          <a:xfrm>
            <a:off x="853440" y="776577"/>
            <a:ext cx="10556240" cy="5789594"/>
            <a:chOff x="188375" y="542225"/>
            <a:chExt cx="8703921" cy="335985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24AEAE-1826-41B1-8722-A527D55AC49E}"/>
                </a:ext>
              </a:extLst>
            </p:cNvPr>
            <p:cNvSpPr/>
            <p:nvPr/>
          </p:nvSpPr>
          <p:spPr>
            <a:xfrm>
              <a:off x="3321794" y="542225"/>
              <a:ext cx="3378000" cy="1173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Happiness</a:t>
              </a:r>
              <a:endParaRPr lang="en-US" sz="1400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D688185-DD51-4A94-9874-1EFF2E91965A}"/>
                </a:ext>
              </a:extLst>
            </p:cNvPr>
            <p:cNvSpPr/>
            <p:nvPr/>
          </p:nvSpPr>
          <p:spPr>
            <a:xfrm>
              <a:off x="1129307" y="2113968"/>
              <a:ext cx="1705500" cy="744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Improvement</a:t>
              </a:r>
              <a:endParaRPr lang="en-US" sz="1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1950FCD-3059-4740-B213-B354E6833BFF}"/>
                </a:ext>
              </a:extLst>
            </p:cNvPr>
            <p:cNvSpPr/>
            <p:nvPr/>
          </p:nvSpPr>
          <p:spPr>
            <a:xfrm>
              <a:off x="3148470" y="2113968"/>
              <a:ext cx="1705500" cy="744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Individuality</a:t>
              </a:r>
              <a:endParaRPr lang="en-US" sz="1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789767F-CCB9-4460-AAE6-9AA00A3B8E45}"/>
                </a:ext>
              </a:extLst>
            </p:cNvPr>
            <p:cNvSpPr/>
            <p:nvPr/>
          </p:nvSpPr>
          <p:spPr>
            <a:xfrm>
              <a:off x="5167633" y="2113968"/>
              <a:ext cx="1705500" cy="744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Independence</a:t>
              </a:r>
              <a:endParaRPr lang="en-US" sz="1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526E961-17E2-4EF2-979F-726FE04BCC2F}"/>
                </a:ext>
              </a:extLst>
            </p:cNvPr>
            <p:cNvSpPr/>
            <p:nvPr/>
          </p:nvSpPr>
          <p:spPr>
            <a:xfrm>
              <a:off x="7186796" y="2113968"/>
              <a:ext cx="1705500" cy="744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Appreciation</a:t>
              </a:r>
              <a:endParaRPr lang="en-US" sz="1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B5D8F96-99C9-4F35-B785-D2CB73B500F4}"/>
                </a:ext>
              </a:extLst>
            </p:cNvPr>
            <p:cNvSpPr/>
            <p:nvPr/>
          </p:nvSpPr>
          <p:spPr>
            <a:xfrm>
              <a:off x="188375" y="3157169"/>
              <a:ext cx="1705500" cy="744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Conviction</a:t>
              </a:r>
              <a:endParaRPr lang="en-US" sz="1400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3BE70BB-86B1-41C0-ACE4-C7F6A0246E43}"/>
                </a:ext>
              </a:extLst>
            </p:cNvPr>
            <p:cNvSpPr/>
            <p:nvPr/>
          </p:nvSpPr>
          <p:spPr>
            <a:xfrm>
              <a:off x="2146425" y="3157169"/>
              <a:ext cx="1705500" cy="744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Creativity</a:t>
              </a:r>
              <a:endParaRPr lang="en-US" sz="1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A6FBE01-6CD8-4068-B1A0-81FCCD55E217}"/>
                </a:ext>
              </a:extLst>
            </p:cNvPr>
            <p:cNvSpPr/>
            <p:nvPr/>
          </p:nvSpPr>
          <p:spPr>
            <a:xfrm>
              <a:off x="4104482" y="3157175"/>
              <a:ext cx="1705500" cy="744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00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Playfulness</a:t>
              </a:r>
              <a:endParaRPr lang="en-US" sz="14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678E2D-B6E2-4CC9-88E1-14F6A5C18360}"/>
                </a:ext>
              </a:extLst>
            </p:cNvPr>
            <p:cNvCxnSpPr/>
            <p:nvPr/>
          </p:nvCxnSpPr>
          <p:spPr>
            <a:xfrm flipH="1">
              <a:off x="1981994" y="1715225"/>
              <a:ext cx="3028800" cy="3987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41C342D-AA5D-4766-82B4-638B777765CD}"/>
                </a:ext>
              </a:extLst>
            </p:cNvPr>
            <p:cNvCxnSpPr/>
            <p:nvPr/>
          </p:nvCxnSpPr>
          <p:spPr>
            <a:xfrm flipH="1">
              <a:off x="4001294" y="1715225"/>
              <a:ext cx="1009500" cy="3987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D60F1C3-1563-41F8-815E-4740500D4E0D}"/>
                </a:ext>
              </a:extLst>
            </p:cNvPr>
            <p:cNvCxnSpPr/>
            <p:nvPr/>
          </p:nvCxnSpPr>
          <p:spPr>
            <a:xfrm>
              <a:off x="5010794" y="1715225"/>
              <a:ext cx="1009500" cy="3987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30F77FC-09F1-48A2-BE87-47EAEAF08F77}"/>
                </a:ext>
              </a:extLst>
            </p:cNvPr>
            <p:cNvCxnSpPr/>
            <p:nvPr/>
          </p:nvCxnSpPr>
          <p:spPr>
            <a:xfrm>
              <a:off x="5010794" y="1715225"/>
              <a:ext cx="3028800" cy="3987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09C5ADF-65D1-4620-B410-4021A707576F}"/>
                </a:ext>
              </a:extLst>
            </p:cNvPr>
            <p:cNvCxnSpPr/>
            <p:nvPr/>
          </p:nvCxnSpPr>
          <p:spPr>
            <a:xfrm flipH="1">
              <a:off x="1041257" y="2858868"/>
              <a:ext cx="940800" cy="298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260738F-F6B5-438C-845F-E0D3A33A487A}"/>
                </a:ext>
              </a:extLst>
            </p:cNvPr>
            <p:cNvCxnSpPr/>
            <p:nvPr/>
          </p:nvCxnSpPr>
          <p:spPr>
            <a:xfrm>
              <a:off x="1982057" y="2858868"/>
              <a:ext cx="1017000" cy="298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E214DA4-8CB8-4CE1-93F2-FDD48283D663}"/>
                </a:ext>
              </a:extLst>
            </p:cNvPr>
            <p:cNvCxnSpPr/>
            <p:nvPr/>
          </p:nvCxnSpPr>
          <p:spPr>
            <a:xfrm flipH="1">
              <a:off x="2999220" y="2858868"/>
              <a:ext cx="1002000" cy="298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D6F3BAF-1F4C-43AB-8733-43464316CADC}"/>
                </a:ext>
              </a:extLst>
            </p:cNvPr>
            <p:cNvCxnSpPr/>
            <p:nvPr/>
          </p:nvCxnSpPr>
          <p:spPr>
            <a:xfrm>
              <a:off x="4001220" y="2858868"/>
              <a:ext cx="956100" cy="2982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940680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869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5595305" y="1465037"/>
            <a:ext cx="2002782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" pitchFamily="2" charset="0"/>
              </a:rPr>
              <a:t>Feeling Alive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3225471" y="2970559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Agency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226863" y="2116592"/>
            <a:ext cx="2369834" cy="85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71AEC0-991A-4F09-935D-C016200D686A}"/>
              </a:ext>
            </a:extLst>
          </p:cNvPr>
          <p:cNvSpPr/>
          <p:nvPr/>
        </p:nvSpPr>
        <p:spPr>
          <a:xfrm>
            <a:off x="2034297" y="4176221"/>
            <a:ext cx="166874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Wealth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5827FF7-31D1-48DB-B9DB-A7C5E252BC85}"/>
              </a:ext>
            </a:extLst>
          </p:cNvPr>
          <p:cNvSpPr/>
          <p:nvPr/>
        </p:nvSpPr>
        <p:spPr>
          <a:xfrm>
            <a:off x="4056744" y="4181728"/>
            <a:ext cx="138611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Bravery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F332F0-58B1-4BDD-A768-2576F81E806F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4226863" y="3622115"/>
            <a:ext cx="522938" cy="559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011CD3-3A52-4A80-BAC3-75FCB7EA9DE5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>
            <a:off x="6596696" y="2116592"/>
            <a:ext cx="0" cy="83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Jiaxin Zhang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4A1385-BECB-4C33-8AD2-3AF9E4EACCAE}"/>
              </a:ext>
            </a:extLst>
          </p:cNvPr>
          <p:cNvCxnSpPr>
            <a:cxnSpLocks/>
            <a:stCxn id="7" idx="2"/>
            <a:endCxn id="34" idx="0"/>
          </p:cNvCxnSpPr>
          <p:nvPr/>
        </p:nvCxnSpPr>
        <p:spPr>
          <a:xfrm flipH="1">
            <a:off x="2868669" y="3622115"/>
            <a:ext cx="1358194" cy="55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111E741-D4D3-4FE3-B35C-1CA9C325199E}"/>
              </a:ext>
            </a:extLst>
          </p:cNvPr>
          <p:cNvSpPr/>
          <p:nvPr/>
        </p:nvSpPr>
        <p:spPr>
          <a:xfrm>
            <a:off x="5712220" y="4181728"/>
            <a:ext cx="176895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Fairness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5920CA-3926-4408-A32B-0DE8FA5F4BB4}"/>
              </a:ext>
            </a:extLst>
          </p:cNvPr>
          <p:cNvSpPr/>
          <p:nvPr/>
        </p:nvSpPr>
        <p:spPr>
          <a:xfrm>
            <a:off x="5595305" y="2955468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Truth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6227A9A-5DD1-43CB-89BE-561F32DF7AC9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 flipH="1">
            <a:off x="6596696" y="3607023"/>
            <a:ext cx="1" cy="574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28E848-F8C4-4D3A-87FF-71574DFF3F89}"/>
              </a:ext>
            </a:extLst>
          </p:cNvPr>
          <p:cNvCxnSpPr>
            <a:cxnSpLocks/>
            <a:stCxn id="24" idx="2"/>
            <a:endCxn id="45" idx="0"/>
          </p:cNvCxnSpPr>
          <p:nvPr/>
        </p:nvCxnSpPr>
        <p:spPr>
          <a:xfrm>
            <a:off x="9016870" y="3607023"/>
            <a:ext cx="0" cy="57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C59EB94-16E7-4CDF-B696-D81A5ACC03AC}"/>
              </a:ext>
            </a:extLst>
          </p:cNvPr>
          <p:cNvSpPr/>
          <p:nvPr/>
        </p:nvSpPr>
        <p:spPr>
          <a:xfrm>
            <a:off x="8015478" y="2955468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Family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692118-830B-4907-8E2C-10F8589A4F8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6596696" y="2116592"/>
            <a:ext cx="2420174" cy="83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A42CF7D-241F-4A9F-9D84-62EDFDD653BD}"/>
              </a:ext>
            </a:extLst>
          </p:cNvPr>
          <p:cNvSpPr/>
          <p:nvPr/>
        </p:nvSpPr>
        <p:spPr>
          <a:xfrm>
            <a:off x="8015478" y="417798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Relationship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821408A-827E-48E4-B6B9-2450417ACD73}"/>
              </a:ext>
            </a:extLst>
          </p:cNvPr>
          <p:cNvSpPr/>
          <p:nvPr/>
        </p:nvSpPr>
        <p:spPr>
          <a:xfrm>
            <a:off x="8015478" y="5400502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" pitchFamily="2" charset="0"/>
              </a:rPr>
              <a:t>Dependability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300EDE-4B7C-4F8B-8F65-9F5B9CB296FF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9016870" y="4829540"/>
            <a:ext cx="0" cy="57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612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667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3CE4E90-AB18-4579-A703-C0E80D05414E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Kyle Sittmann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BB20BF2-A3D7-7667-7E1B-38FD80178E1B}"/>
              </a:ext>
            </a:extLst>
          </p:cNvPr>
          <p:cNvGraphicFramePr/>
          <p:nvPr/>
        </p:nvGraphicFramePr>
        <p:xfrm>
          <a:off x="3252846" y="291828"/>
          <a:ext cx="5961911" cy="6245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6009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721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5117384" y="1422224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Joy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1834666" y="2707287"/>
            <a:ext cx="172484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Financial Security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5143530" y="2707287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Relationship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B90FAC-D961-4EF9-9066-DE941C464989}"/>
              </a:ext>
            </a:extLst>
          </p:cNvPr>
          <p:cNvSpPr/>
          <p:nvPr/>
        </p:nvSpPr>
        <p:spPr>
          <a:xfrm>
            <a:off x="1834666" y="3914276"/>
            <a:ext cx="172484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Engaged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DDB758-D8CB-4000-83B0-ED71FEF123BE}"/>
              </a:ext>
            </a:extLst>
          </p:cNvPr>
          <p:cNvSpPr/>
          <p:nvPr/>
        </p:nvSpPr>
        <p:spPr>
          <a:xfrm>
            <a:off x="3803908" y="3905250"/>
            <a:ext cx="209630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Significance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A1D7D7-036C-4714-BA8F-B715770B211C}"/>
              </a:ext>
            </a:extLst>
          </p:cNvPr>
          <p:cNvSpPr/>
          <p:nvPr/>
        </p:nvSpPr>
        <p:spPr>
          <a:xfrm>
            <a:off x="7634477" y="3905250"/>
            <a:ext cx="2202668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Roboto Bk" pitchFamily="2" charset="0"/>
              </a:rPr>
              <a:t>Appreciation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69A89B-F3E8-482D-9631-4D289D113ED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198650" y="2073779"/>
            <a:ext cx="2946272" cy="761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144921" y="2073779"/>
            <a:ext cx="0" cy="63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A31910-DD3E-4965-8299-DDAB45E3615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697089" y="3358842"/>
            <a:ext cx="0" cy="5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4C16A8-72F9-42D6-8501-02865DDDE4F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852060" y="3358841"/>
            <a:ext cx="1292861" cy="54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3DD7AEE-8964-485E-94CC-0F242E6BDF77}"/>
              </a:ext>
            </a:extLst>
          </p:cNvPr>
          <p:cNvSpPr/>
          <p:nvPr/>
        </p:nvSpPr>
        <p:spPr>
          <a:xfrm>
            <a:off x="8196334" y="2707287"/>
            <a:ext cx="181717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Health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32F8E-4D58-48E0-BDA6-1CA21149EDCB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>
            <a:off x="6144922" y="2073779"/>
            <a:ext cx="2960000" cy="633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4A0ECB8-6A5E-4822-AFCC-9BFE0082FFDE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flipH="1">
            <a:off x="8735811" y="3358841"/>
            <a:ext cx="369111" cy="54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6D8BF8-844E-48AD-8680-F5DCF5BB30FF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flipH="1">
            <a:off x="2697089" y="3033064"/>
            <a:ext cx="2446440" cy="8812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195C4C-4C98-4837-890F-5C935F52409F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3559513" y="3033064"/>
            <a:ext cx="1292548" cy="87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52C1467-54BC-42BF-A0FB-B28B87F1999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145686" y="3033064"/>
            <a:ext cx="1590125" cy="87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33ED4F-5128-4A0A-9F51-8C009CF7B138}"/>
              </a:ext>
            </a:extLst>
          </p:cNvPr>
          <p:cNvCxnSpPr>
            <a:cxnSpLocks/>
            <a:stCxn id="8" idx="2"/>
            <a:endCxn id="73" idx="0"/>
          </p:cNvCxnSpPr>
          <p:nvPr/>
        </p:nvCxnSpPr>
        <p:spPr>
          <a:xfrm>
            <a:off x="6144921" y="3358842"/>
            <a:ext cx="0" cy="152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0E71548-5C9B-48B7-AE0F-C01B4AABCB8F}"/>
              </a:ext>
            </a:extLst>
          </p:cNvPr>
          <p:cNvSpPr/>
          <p:nvPr/>
        </p:nvSpPr>
        <p:spPr>
          <a:xfrm>
            <a:off x="5143530" y="4882585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ea typeface="Roboto Bk" pitchFamily="2" charset="0"/>
              </a:rPr>
              <a:t>Trustworthy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57E5E-7B39-4EA7-B1CF-2A5A6F6EBC24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Morgan Bui</a:t>
            </a:r>
          </a:p>
        </p:txBody>
      </p:sp>
    </p:spTree>
    <p:extLst>
      <p:ext uri="{BB962C8B-B14F-4D97-AF65-F5344CB8AC3E}">
        <p14:creationId xmlns:p14="http://schemas.microsoft.com/office/powerpoint/2010/main" val="13657989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108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F7132-8030-498D-816D-E9E715865DCD}"/>
              </a:ext>
            </a:extLst>
          </p:cNvPr>
          <p:cNvSpPr/>
          <p:nvPr/>
        </p:nvSpPr>
        <p:spPr>
          <a:xfrm>
            <a:off x="5057560" y="1327941"/>
            <a:ext cx="205507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itchFamily="2" charset="0"/>
                <a:ea typeface="Roboto" pitchFamily="2" charset="0"/>
              </a:rPr>
              <a:t>Feeling Alive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15CA34-B896-47FE-A488-70AC37B0F46B}"/>
              </a:ext>
            </a:extLst>
          </p:cNvPr>
          <p:cNvSpPr/>
          <p:nvPr/>
        </p:nvSpPr>
        <p:spPr>
          <a:xfrm>
            <a:off x="2059990" y="2545160"/>
            <a:ext cx="1724846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latin typeface="Roboto" pitchFamily="2" charset="0"/>
                <a:ea typeface="Roboto" pitchFamily="2" charset="0"/>
              </a:rPr>
              <a:t>Health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22F27D-1623-4203-A169-C65D15004B25}"/>
              </a:ext>
            </a:extLst>
          </p:cNvPr>
          <p:cNvSpPr/>
          <p:nvPr/>
        </p:nvSpPr>
        <p:spPr>
          <a:xfrm>
            <a:off x="3966808" y="2545160"/>
            <a:ext cx="2002783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latin typeface="Roboto" pitchFamily="2" charset="0"/>
                <a:ea typeface="Roboto" pitchFamily="2" charset="0"/>
              </a:rPr>
              <a:t>Security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B90FAC-D961-4EF9-9066-DE941C464989}"/>
              </a:ext>
            </a:extLst>
          </p:cNvPr>
          <p:cNvSpPr/>
          <p:nvPr/>
        </p:nvSpPr>
        <p:spPr>
          <a:xfrm>
            <a:off x="5057560" y="5763796"/>
            <a:ext cx="172484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itchFamily="2" charset="0"/>
                <a:ea typeface="Roboto" pitchFamily="2" charset="0"/>
              </a:rPr>
              <a:t>Comfort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DDB758-D8CB-4000-83B0-ED71FEF123BE}"/>
              </a:ext>
            </a:extLst>
          </p:cNvPr>
          <p:cNvSpPr/>
          <p:nvPr/>
        </p:nvSpPr>
        <p:spPr>
          <a:xfrm>
            <a:off x="4858718" y="3905250"/>
            <a:ext cx="209630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itchFamily="2" charset="0"/>
                <a:ea typeface="Roboto" pitchFamily="2" charset="0"/>
              </a:rPr>
              <a:t>Opportunity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A1D7D7-036C-4714-BA8F-B715770B211C}"/>
              </a:ext>
            </a:extLst>
          </p:cNvPr>
          <p:cNvSpPr/>
          <p:nvPr/>
        </p:nvSpPr>
        <p:spPr>
          <a:xfrm>
            <a:off x="7217443" y="3905250"/>
            <a:ext cx="1983671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itchFamily="2" charset="0"/>
                <a:ea typeface="Roboto" pitchFamily="2" charset="0"/>
              </a:rPr>
              <a:t>Presence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3A04AA-AA90-4D34-A28D-FEFA7561DAC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968199" y="1979497"/>
            <a:ext cx="1116899" cy="565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A31910-DD3E-4965-8299-DDAB45E3615E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922413" y="3196715"/>
            <a:ext cx="2997571" cy="2567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4C16A8-72F9-42D6-8501-02865DDDE4F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968200" y="3196716"/>
            <a:ext cx="938671" cy="708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16CDEC-1E73-46BA-941F-F749FBBE032D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5919984" y="4556806"/>
            <a:ext cx="2289295" cy="1206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3DD7AEE-8964-485E-94CC-0F242E6BDF77}"/>
              </a:ext>
            </a:extLst>
          </p:cNvPr>
          <p:cNvSpPr/>
          <p:nvPr/>
        </p:nvSpPr>
        <p:spPr>
          <a:xfrm>
            <a:off x="6155924" y="2545160"/>
            <a:ext cx="1817177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latin typeface="Roboto" pitchFamily="2" charset="0"/>
                <a:ea typeface="Roboto" pitchFamily="2" charset="0"/>
              </a:rPr>
              <a:t>Creativity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60CA33E-2C83-4285-9D62-C160002A6EFA}"/>
              </a:ext>
            </a:extLst>
          </p:cNvPr>
          <p:cNvSpPr/>
          <p:nvPr/>
        </p:nvSpPr>
        <p:spPr>
          <a:xfrm>
            <a:off x="8159435" y="2545160"/>
            <a:ext cx="1778604" cy="6515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b="1" dirty="0">
                <a:latin typeface="Roboto" pitchFamily="2" charset="0"/>
                <a:ea typeface="Roboto" pitchFamily="2" charset="0"/>
              </a:rPr>
              <a:t>Community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CF32F8E-4D58-48E0-BDA6-1CA21149EDCB}"/>
              </a:ext>
            </a:extLst>
          </p:cNvPr>
          <p:cNvCxnSpPr>
            <a:cxnSpLocks/>
            <a:stCxn id="6" idx="2"/>
            <a:endCxn id="34" idx="0"/>
          </p:cNvCxnSpPr>
          <p:nvPr/>
        </p:nvCxnSpPr>
        <p:spPr>
          <a:xfrm>
            <a:off x="6085099" y="1979497"/>
            <a:ext cx="979415" cy="565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4A0ECB8-6A5E-4822-AFCC-9BFE0082FFDE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>
            <a:off x="7064512" y="3196716"/>
            <a:ext cx="1144766" cy="708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45807E-8D6B-4A7B-A3E2-EEB756DC03E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8209278" y="3177460"/>
            <a:ext cx="564232" cy="727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5DB9E4-4B8C-47C4-A484-D7347E4E191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906870" y="4556806"/>
            <a:ext cx="13113" cy="1206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310F39A-A415-4271-A623-9ACCE2C0C956}"/>
              </a:ext>
            </a:extLst>
          </p:cNvPr>
          <p:cNvCxnSpPr>
            <a:cxnSpLocks/>
            <a:stCxn id="34" idx="2"/>
            <a:endCxn id="10" idx="0"/>
          </p:cNvCxnSpPr>
          <p:nvPr/>
        </p:nvCxnSpPr>
        <p:spPr>
          <a:xfrm flipH="1">
            <a:off x="5906870" y="3196716"/>
            <a:ext cx="1157643" cy="7085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C73F55C-68CE-4FA1-AC34-0F8221305436}"/>
              </a:ext>
            </a:extLst>
          </p:cNvPr>
          <p:cNvCxnSpPr>
            <a:cxnSpLocks/>
            <a:stCxn id="6" idx="3"/>
            <a:endCxn id="42" idx="0"/>
          </p:cNvCxnSpPr>
          <p:nvPr/>
        </p:nvCxnSpPr>
        <p:spPr>
          <a:xfrm>
            <a:off x="7112636" y="1653720"/>
            <a:ext cx="1936101" cy="891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1B2A137-EDD2-4884-A49A-F9FA02070B82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2922414" y="1653719"/>
            <a:ext cx="2135147" cy="891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FB1E88C-A9F0-4C3E-92E5-1A2DDB24411F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Sneha Banerjee</a:t>
            </a:r>
          </a:p>
        </p:txBody>
      </p:sp>
    </p:spTree>
    <p:extLst>
      <p:ext uri="{BB962C8B-B14F-4D97-AF65-F5344CB8AC3E}">
        <p14:creationId xmlns:p14="http://schemas.microsoft.com/office/powerpoint/2010/main" val="241629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EB9DE53-999F-F6CD-8E1E-723B110CAF34}"/>
              </a:ext>
            </a:extLst>
          </p:cNvPr>
          <p:cNvGraphicFramePr/>
          <p:nvPr/>
        </p:nvGraphicFramePr>
        <p:xfrm>
          <a:off x="2021990" y="787400"/>
          <a:ext cx="7924800" cy="528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0459B8A-2F65-4AD4-BAF6-C140A21D1CD4}"/>
              </a:ext>
            </a:extLst>
          </p:cNvPr>
          <p:cNvSpPr/>
          <p:nvPr/>
        </p:nvSpPr>
        <p:spPr>
          <a:xfrm>
            <a:off x="1755354" y="291829"/>
            <a:ext cx="7183801" cy="484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kern="100" dirty="0" err="1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Xuguang</a:t>
            </a:r>
            <a:r>
              <a:rPr lang="en-US" sz="2700" kern="100" dirty="0">
                <a:solidFill>
                  <a:schemeClr val="tx1"/>
                </a:solidFill>
                <a:ea typeface="Roboto Bk" pitchFamily="2" charset="0"/>
                <a:cs typeface="Vrinda" panose="020B0502040204020203" pitchFamily="34" charset="0"/>
              </a:rPr>
              <a:t> Chen</a:t>
            </a:r>
          </a:p>
        </p:txBody>
      </p:sp>
    </p:spTree>
    <p:extLst>
      <p:ext uri="{BB962C8B-B14F-4D97-AF65-F5344CB8AC3E}">
        <p14:creationId xmlns:p14="http://schemas.microsoft.com/office/powerpoint/2010/main" val="3013120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CF6BF37E-A572-1562-0D9E-B1BC99CC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" y="874444"/>
            <a:ext cx="11210642" cy="510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02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376</Words>
  <Application>Microsoft Office PowerPoint</Application>
  <PresentationFormat>Widescreen</PresentationFormat>
  <Paragraphs>290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yixi chen</dc:creator>
  <cp:lastModifiedBy>Ingram, Paul</cp:lastModifiedBy>
  <cp:revision>6</cp:revision>
  <dcterms:created xsi:type="dcterms:W3CDTF">2023-06-07T06:32:46Z</dcterms:created>
  <dcterms:modified xsi:type="dcterms:W3CDTF">2025-03-12T10:34:24Z</dcterms:modified>
</cp:coreProperties>
</file>